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8" r:id="rId3"/>
  </p:sldMasterIdLst>
  <p:notesMasterIdLst>
    <p:notesMasterId r:id="rId5"/>
  </p:notesMasterIdLst>
  <p:sldIdLst>
    <p:sldId id="1223" r:id="rId4"/>
    <p:sldId id="1526" r:id="rId6"/>
    <p:sldId id="1510" r:id="rId7"/>
    <p:sldId id="1514" r:id="rId8"/>
    <p:sldId id="1378" r:id="rId9"/>
    <p:sldId id="1227" r:id="rId10"/>
    <p:sldId id="1523" r:id="rId11"/>
    <p:sldId id="1524" r:id="rId12"/>
    <p:sldId id="1451" r:id="rId13"/>
    <p:sldId id="1525" r:id="rId14"/>
    <p:sldId id="1502" r:id="rId15"/>
    <p:sldId id="1302" r:id="rId16"/>
    <p:sldId id="1527" r:id="rId17"/>
    <p:sldId id="1528" r:id="rId18"/>
    <p:sldId id="1529" r:id="rId19"/>
    <p:sldId id="1530" r:id="rId20"/>
    <p:sldId id="1531" r:id="rId21"/>
    <p:sldId id="1532" r:id="rId22"/>
    <p:sldId id="1533" r:id="rId23"/>
    <p:sldId id="1534" r:id="rId24"/>
    <p:sldId id="1535" r:id="rId25"/>
    <p:sldId id="1506" r:id="rId26"/>
    <p:sldId id="1500" r:id="rId27"/>
  </p:sldIdLst>
  <p:sldSz cx="14471650" cy="8604250"/>
  <p:notesSz cx="6858000" cy="9144000"/>
  <p:embeddedFontLst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1" clrIdx="0"/>
  <p:cmAuthor id="0" name="zhangbin" initials="z" lastIdx="6" clrIdx="0"/>
  <p:cmAuthor id="1" name="Administrator" initials="A" lastIdx="1" clrIdx="0"/>
  <p:cmAuthor id="8" name="Jiajia Wen (Bei Jing Di Mei Jia Yi Shu Ju)" initials="JW(JDMJYSJ" lastIdx="5" clrIdx="1"/>
  <p:cmAuthor id="2" name="郭 凯雯" initials="郭" lastIdx="1" clrIdx="1"/>
  <p:cmAuthor id="9" name="作者" initials="A" lastIdx="0" clrIdx="4"/>
  <p:cmAuthor id="3" name="Armand" initials="Arm" lastIdx="1" clrIdx="2"/>
  <p:cmAuthor id="4" name="张 亚光" initials="张" lastIdx="1" clrIdx="3"/>
  <p:cmAuthor id="11" name="apple" initials="a" lastIdx="3" clrIdx="10"/>
  <p:cmAuthor id="5" name="宋洁然" initials="宋" lastIdx="2" clrIdx="1"/>
  <p:cmAuthor id="12" name="13911123001@139.com" initials="" lastIdx="1" clrIdx="1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3285"/>
    <a:srgbClr val="348CCC"/>
    <a:srgbClr val="3E5DBF"/>
    <a:srgbClr val="FFFFFF"/>
    <a:srgbClr val="3A39A5"/>
    <a:srgbClr val="D9DADC"/>
    <a:srgbClr val="0341DA"/>
    <a:srgbClr val="95CFFF"/>
    <a:srgbClr val="00A1FF"/>
    <a:srgbClr val="087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C3C2611-4C71-4FC5-86AE-919BDF0F9419}" styleName=""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2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55" autoAdjust="0"/>
    <p:restoredTop sz="96006"/>
  </p:normalViewPr>
  <p:slideViewPr>
    <p:cSldViewPr snapToGrid="0" snapToObjects="1">
      <p:cViewPr varScale="1">
        <p:scale>
          <a:sx n="92" d="100"/>
          <a:sy n="92" d="100"/>
        </p:scale>
        <p:origin x="1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944000900505606"/>
          <c:y val="0.00499977323432872"/>
          <c:w val="0.99"/>
          <c:h val="0.9875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bubble3D val="0"/>
            <c:explosion val="1"/>
          </c:dPt>
          <c:dPt>
            <c:idx val="1"/>
            <c:bubble3D val="0"/>
            <c:spPr>
              <a:noFill/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miter lim="400000"/>
            </a:ln>
            <a:effectLst/>
          </c:spPr>
          <c:explosion val="0"/>
          <c:dPt>
            <c:idx val="1"/>
            <c:bubble3D val="0"/>
            <c:spPr>
              <a:noFill/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8116076302248"/>
          <c:y val="0"/>
          <c:w val="0.99"/>
          <c:h val="0.9875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miter lim="400000"/>
            </a:ln>
            <a:effectLst/>
          </c:spPr>
          <c:explosion val="1"/>
          <c:dPt>
            <c:idx val="1"/>
            <c:bubble3D val="0"/>
            <c:spPr>
              <a:noFill/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346053062486"/>
          <c:y val="0.00499993470965383"/>
          <c:w val="0.99"/>
          <c:h val="0.9875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miter lim="400000"/>
            </a:ln>
            <a:effectLst/>
          </c:spPr>
          <c:explosion val="0"/>
          <c:dPt>
            <c:idx val="1"/>
            <c:bubble3D val="0"/>
            <c:spPr>
              <a:noFill/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2" dt="2025-01-10T15:53:03.739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55637-E710-CB40-A446-D8F091143E9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33438" y="1143000"/>
            <a:ext cx="5191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19917-9B91-1745-A992-E1CD689DD64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33438" y="1143000"/>
            <a:ext cx="5191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954B-524D-412D-9C3A-4F3EA920C2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33438" y="1143000"/>
            <a:ext cx="5191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954B-524D-412D-9C3A-4F3EA920C2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ircle"/>
          <p:cNvSpPr/>
          <p:nvPr userDrawn="1"/>
        </p:nvSpPr>
        <p:spPr>
          <a:xfrm>
            <a:off x="824197" y="2803983"/>
            <a:ext cx="200760" cy="212202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/>
          </a:p>
        </p:txBody>
      </p:sp>
      <p:grpSp>
        <p:nvGrpSpPr>
          <p:cNvPr id="102" name="Group"/>
          <p:cNvGrpSpPr/>
          <p:nvPr userDrawn="1"/>
        </p:nvGrpSpPr>
        <p:grpSpPr>
          <a:xfrm>
            <a:off x="809001" y="793617"/>
            <a:ext cx="2971046" cy="265715"/>
            <a:chOff x="-7" y="10462"/>
            <a:chExt cx="5006061" cy="423575"/>
          </a:xfrm>
        </p:grpSpPr>
        <p:sp>
          <p:nvSpPr>
            <p:cNvPr id="96" name="Crisis Business Report"/>
            <p:cNvSpPr txBox="1"/>
            <p:nvPr/>
          </p:nvSpPr>
          <p:spPr>
            <a:xfrm>
              <a:off x="529414" y="29417"/>
              <a:ext cx="4476640" cy="385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0149" tIns="30149" rIns="30149" bIns="30149" numCol="1" anchor="ctr">
              <a:spAutoFit/>
            </a:bodyPr>
            <a:lstStyle>
              <a:lvl1pPr algn="l">
                <a:defRPr sz="2000" b="0" cap="all" spc="280">
                  <a:solidFill>
                    <a:srgbClr val="1C1D2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sz="1185" dirty="0">
                  <a:solidFill>
                    <a:schemeClr val="tx1"/>
                  </a:solidFill>
                </a:rPr>
                <a:t>Crisis Business Report</a:t>
              </a:r>
              <a:endParaRPr sz="1185" dirty="0">
                <a:solidFill>
                  <a:schemeClr val="tx1"/>
                </a:solidFill>
              </a:endParaRPr>
            </a:p>
          </p:txBody>
        </p:sp>
        <p:grpSp>
          <p:nvGrpSpPr>
            <p:cNvPr id="101" name="Group"/>
            <p:cNvGrpSpPr/>
            <p:nvPr/>
          </p:nvGrpSpPr>
          <p:grpSpPr>
            <a:xfrm>
              <a:off x="-7" y="10462"/>
              <a:ext cx="384700" cy="423575"/>
              <a:chOff x="-6" y="0"/>
              <a:chExt cx="384698" cy="423574"/>
            </a:xfrm>
          </p:grpSpPr>
          <p:sp>
            <p:nvSpPr>
              <p:cNvPr id="97" name="Shape"/>
              <p:cNvSpPr/>
              <p:nvPr/>
            </p:nvSpPr>
            <p:spPr>
              <a:xfrm>
                <a:off x="10" y="-1"/>
                <a:ext cx="384683" cy="423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6" h="19380" extrusionOk="0">
                    <a:moveTo>
                      <a:pt x="20949" y="3657"/>
                    </a:moveTo>
                    <a:lnTo>
                      <a:pt x="15894" y="7011"/>
                    </a:lnTo>
                    <a:cubicBezTo>
                      <a:pt x="14450" y="5490"/>
                      <a:pt x="12280" y="5089"/>
                      <a:pt x="10403" y="5539"/>
                    </a:cubicBezTo>
                    <a:cubicBezTo>
                      <a:pt x="8503" y="5994"/>
                      <a:pt x="6896" y="7324"/>
                      <a:pt x="6699" y="9282"/>
                    </a:cubicBezTo>
                    <a:cubicBezTo>
                      <a:pt x="6266" y="13575"/>
                      <a:pt x="12625" y="15568"/>
                      <a:pt x="15973" y="12367"/>
                    </a:cubicBezTo>
                    <a:lnTo>
                      <a:pt x="21056" y="15674"/>
                    </a:lnTo>
                    <a:cubicBezTo>
                      <a:pt x="15667" y="21288"/>
                      <a:pt x="5146" y="20373"/>
                      <a:pt x="1257" y="13950"/>
                    </a:cubicBezTo>
                    <a:cubicBezTo>
                      <a:pt x="-544" y="10977"/>
                      <a:pt x="-338" y="7692"/>
                      <a:pt x="1417" y="5055"/>
                    </a:cubicBezTo>
                    <a:cubicBezTo>
                      <a:pt x="3197" y="2379"/>
                      <a:pt x="6522" y="443"/>
                      <a:pt x="10600" y="60"/>
                    </a:cubicBezTo>
                    <a:cubicBezTo>
                      <a:pt x="14562" y="-312"/>
                      <a:pt x="18471" y="1047"/>
                      <a:pt x="20949" y="365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16968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0149" tIns="30149" rIns="30149" bIns="30149" numCol="1" anchor="ctr">
                <a:noAutofit/>
              </a:bodyPr>
              <a:lstStyle/>
              <a:p>
                <a:endParaRPr sz="1780"/>
              </a:p>
            </p:txBody>
          </p:sp>
          <p:sp>
            <p:nvSpPr>
              <p:cNvPr id="98" name="Shape"/>
              <p:cNvSpPr/>
              <p:nvPr/>
            </p:nvSpPr>
            <p:spPr>
              <a:xfrm>
                <a:off x="67479" y="30518"/>
                <a:ext cx="78171" cy="144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86"/>
                    </a:moveTo>
                    <a:cubicBezTo>
                      <a:pt x="1595" y="3296"/>
                      <a:pt x="3271" y="2556"/>
                      <a:pt x="5019" y="1869"/>
                    </a:cubicBezTo>
                    <a:cubicBezTo>
                      <a:pt x="6737" y="1193"/>
                      <a:pt x="8522" y="569"/>
                      <a:pt x="10366" y="0"/>
                    </a:cubicBezTo>
                    <a:lnTo>
                      <a:pt x="21600" y="17718"/>
                    </a:lnTo>
                    <a:cubicBezTo>
                      <a:pt x="20632" y="18318"/>
                      <a:pt x="19721" y="18944"/>
                      <a:pt x="18871" y="19595"/>
                    </a:cubicBezTo>
                    <a:cubicBezTo>
                      <a:pt x="18026" y="20241"/>
                      <a:pt x="17243" y="20910"/>
                      <a:pt x="16524" y="21600"/>
                    </a:cubicBezTo>
                    <a:lnTo>
                      <a:pt x="0" y="4086"/>
                    </a:lnTo>
                    <a:close/>
                  </a:path>
                </a:pathLst>
              </a:custGeom>
              <a:solidFill>
                <a:schemeClr val="accent3">
                  <a:alpha val="3008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0149" tIns="30149" rIns="30149" bIns="30149" numCol="1" anchor="ctr">
                <a:noAutofit/>
              </a:bodyPr>
              <a:lstStyle/>
              <a:p>
                <a:endParaRPr sz="1780"/>
              </a:p>
            </p:txBody>
          </p:sp>
          <p:sp>
            <p:nvSpPr>
              <p:cNvPr id="99" name="Shape"/>
              <p:cNvSpPr/>
              <p:nvPr/>
            </p:nvSpPr>
            <p:spPr>
              <a:xfrm>
                <a:off x="68925" y="250494"/>
                <a:ext cx="76775" cy="142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31"/>
                    </a:moveTo>
                    <a:cubicBezTo>
                      <a:pt x="20570" y="2979"/>
                      <a:pt x="19674" y="2360"/>
                      <a:pt x="18933" y="1687"/>
                    </a:cubicBezTo>
                    <a:cubicBezTo>
                      <a:pt x="18345" y="1153"/>
                      <a:pt x="17858" y="587"/>
                      <a:pt x="17480" y="0"/>
                    </a:cubicBezTo>
                    <a:lnTo>
                      <a:pt x="0" y="17516"/>
                    </a:lnTo>
                    <a:cubicBezTo>
                      <a:pt x="1543" y="18267"/>
                      <a:pt x="3152" y="18978"/>
                      <a:pt x="4820" y="19648"/>
                    </a:cubicBezTo>
                    <a:cubicBezTo>
                      <a:pt x="6560" y="20346"/>
                      <a:pt x="8363" y="20997"/>
                      <a:pt x="10222" y="21600"/>
                    </a:cubicBezTo>
                    <a:lnTo>
                      <a:pt x="21600" y="3531"/>
                    </a:lnTo>
                    <a:close/>
                  </a:path>
                </a:pathLst>
              </a:custGeom>
              <a:solidFill>
                <a:schemeClr val="accent3">
                  <a:alpha val="3008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0149" tIns="30149" rIns="30149" bIns="30149" numCol="1" anchor="ctr">
                <a:noAutofit/>
              </a:bodyPr>
              <a:lstStyle/>
              <a:p>
                <a:endParaRPr sz="1780"/>
              </a:p>
            </p:txBody>
          </p:sp>
          <p:sp>
            <p:nvSpPr>
              <p:cNvPr id="100" name="Shape"/>
              <p:cNvSpPr/>
              <p:nvPr/>
            </p:nvSpPr>
            <p:spPr>
              <a:xfrm>
                <a:off x="-7" y="55151"/>
                <a:ext cx="167212" cy="312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5" h="21600" extrusionOk="0">
                    <a:moveTo>
                      <a:pt x="9068" y="0"/>
                    </a:moveTo>
                    <a:lnTo>
                      <a:pt x="21435" y="10828"/>
                    </a:lnTo>
                    <a:lnTo>
                      <a:pt x="9046" y="21600"/>
                    </a:lnTo>
                    <a:cubicBezTo>
                      <a:pt x="3142" y="18793"/>
                      <a:pt x="-165" y="14725"/>
                      <a:pt x="6" y="10482"/>
                    </a:cubicBezTo>
                    <a:cubicBezTo>
                      <a:pt x="169" y="6458"/>
                      <a:pt x="3456" y="2655"/>
                      <a:pt x="90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0149" tIns="30149" rIns="30149" bIns="30149" numCol="1" anchor="ctr">
                <a:noAutofit/>
              </a:bodyPr>
              <a:lstStyle/>
              <a:p>
                <a:endParaRPr sz="1780"/>
              </a:p>
            </p:txBody>
          </p:sp>
        </p:grpSp>
      </p:grpSp>
      <p:sp>
        <p:nvSpPr>
          <p:cNvPr id="103" name="Line"/>
          <p:cNvSpPr/>
          <p:nvPr userDrawn="1"/>
        </p:nvSpPr>
        <p:spPr>
          <a:xfrm flipV="1">
            <a:off x="924577" y="3736106"/>
            <a:ext cx="0" cy="3103861"/>
          </a:xfrm>
          <a:prstGeom prst="line">
            <a:avLst/>
          </a:prstGeom>
          <a:ln w="25400">
            <a:solidFill>
              <a:srgbClr val="E4E4E4"/>
            </a:solidFill>
            <a:miter lim="400000"/>
          </a:ln>
        </p:spPr>
        <p:txBody>
          <a:bodyPr lIns="30149" tIns="30149" rIns="30149" bIns="30149" anchor="ctr"/>
          <a:lstStyle/>
          <a:p>
            <a:endParaRPr sz="1780"/>
          </a:p>
        </p:txBody>
      </p:sp>
      <p:sp>
        <p:nvSpPr>
          <p:cNvPr id="104" name="Circle"/>
          <p:cNvSpPr/>
          <p:nvPr userDrawn="1"/>
        </p:nvSpPr>
        <p:spPr>
          <a:xfrm>
            <a:off x="879197" y="1465909"/>
            <a:ext cx="90762" cy="95935"/>
          </a:xfrm>
          <a:prstGeom prst="ellipse">
            <a:avLst/>
          </a:prstGeom>
          <a:solidFill>
            <a:srgbClr val="E4E4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/>
          </a:p>
        </p:txBody>
      </p:sp>
      <p:sp>
        <p:nvSpPr>
          <p:cNvPr id="105" name="Circle"/>
          <p:cNvSpPr/>
          <p:nvPr userDrawn="1"/>
        </p:nvSpPr>
        <p:spPr>
          <a:xfrm>
            <a:off x="879197" y="1814961"/>
            <a:ext cx="90762" cy="95935"/>
          </a:xfrm>
          <a:prstGeom prst="ellipse">
            <a:avLst/>
          </a:prstGeom>
          <a:solidFill>
            <a:srgbClr val="E4E5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/>
          </a:p>
        </p:txBody>
      </p:sp>
      <p:sp>
        <p:nvSpPr>
          <p:cNvPr id="106" name="Circle"/>
          <p:cNvSpPr/>
          <p:nvPr userDrawn="1"/>
        </p:nvSpPr>
        <p:spPr>
          <a:xfrm>
            <a:off x="879197" y="2165505"/>
            <a:ext cx="90762" cy="95935"/>
          </a:xfrm>
          <a:prstGeom prst="ellipse">
            <a:avLst/>
          </a:prstGeom>
          <a:solidFill>
            <a:srgbClr val="E3E4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/>
          </a:p>
        </p:txBody>
      </p:sp>
      <p:sp>
        <p:nvSpPr>
          <p:cNvPr id="107" name="Circle"/>
          <p:cNvSpPr/>
          <p:nvPr userDrawn="1"/>
        </p:nvSpPr>
        <p:spPr>
          <a:xfrm>
            <a:off x="879197" y="2513065"/>
            <a:ext cx="90762" cy="95935"/>
          </a:xfrm>
          <a:prstGeom prst="ellipse">
            <a:avLst/>
          </a:prstGeom>
          <a:solidFill>
            <a:srgbClr val="E3E4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/>
          </a:p>
        </p:txBody>
      </p:sp>
      <p:sp>
        <p:nvSpPr>
          <p:cNvPr id="108" name="Circle"/>
          <p:cNvSpPr/>
          <p:nvPr userDrawn="1"/>
        </p:nvSpPr>
        <p:spPr>
          <a:xfrm>
            <a:off x="879197" y="2862116"/>
            <a:ext cx="90762" cy="9593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8348" y="7451705"/>
            <a:ext cx="372460" cy="278842"/>
          </a:xfrm>
          <a:prstGeom prst="rect">
            <a:avLst/>
          </a:prstGeom>
        </p:spPr>
        <p:txBody>
          <a:bodyPr wrap="square"/>
          <a:lstStyle>
            <a:lvl1pPr>
              <a:defRPr sz="1185">
                <a:solidFill>
                  <a:schemeClr val="tx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fld id="{86CB4B4D-7CA3-9044-876B-883B54F8677D}" type="slidenum">
              <a:rPr lang="en-US" smtClean="0"/>
            </a:fld>
            <a:endParaRPr lang="en-US"/>
          </a:p>
        </p:txBody>
      </p:sp>
      <p:pic>
        <p:nvPicPr>
          <p:cNvPr id="73730" name="图片 6" descr="背景素材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430"/>
            <a:ext cx="14472285" cy="8592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97560" y="8205905"/>
            <a:ext cx="268992" cy="2892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pic>
        <p:nvPicPr>
          <p:cNvPr id="73730" name="图片 6" descr="背景素材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430"/>
            <a:ext cx="14472285" cy="8612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ircle"/>
          <p:cNvSpPr/>
          <p:nvPr userDrawn="1"/>
        </p:nvSpPr>
        <p:spPr>
          <a:xfrm>
            <a:off x="824197" y="2803983"/>
            <a:ext cx="200760" cy="212202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/>
          </a:p>
        </p:txBody>
      </p:sp>
      <p:grpSp>
        <p:nvGrpSpPr>
          <p:cNvPr id="102" name="Group"/>
          <p:cNvGrpSpPr/>
          <p:nvPr userDrawn="1"/>
        </p:nvGrpSpPr>
        <p:grpSpPr>
          <a:xfrm>
            <a:off x="809001" y="793617"/>
            <a:ext cx="2971046" cy="265715"/>
            <a:chOff x="-7" y="10462"/>
            <a:chExt cx="5006061" cy="423575"/>
          </a:xfrm>
        </p:grpSpPr>
        <p:sp>
          <p:nvSpPr>
            <p:cNvPr id="96" name="Crisis Business Report"/>
            <p:cNvSpPr txBox="1"/>
            <p:nvPr/>
          </p:nvSpPr>
          <p:spPr>
            <a:xfrm>
              <a:off x="529414" y="29417"/>
              <a:ext cx="4476640" cy="385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0149" tIns="30149" rIns="30149" bIns="30149" numCol="1" anchor="ctr">
              <a:spAutoFit/>
            </a:bodyPr>
            <a:lstStyle>
              <a:lvl1pPr algn="l">
                <a:defRPr sz="2000" b="0" cap="all" spc="280">
                  <a:solidFill>
                    <a:srgbClr val="1C1D2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sz="1185" dirty="0">
                  <a:solidFill>
                    <a:schemeClr val="tx1"/>
                  </a:solidFill>
                </a:rPr>
                <a:t>Crisis Business Report</a:t>
              </a:r>
              <a:endParaRPr sz="1185" dirty="0">
                <a:solidFill>
                  <a:schemeClr val="tx1"/>
                </a:solidFill>
              </a:endParaRPr>
            </a:p>
          </p:txBody>
        </p:sp>
        <p:grpSp>
          <p:nvGrpSpPr>
            <p:cNvPr id="101" name="Group"/>
            <p:cNvGrpSpPr/>
            <p:nvPr/>
          </p:nvGrpSpPr>
          <p:grpSpPr>
            <a:xfrm>
              <a:off x="-7" y="10462"/>
              <a:ext cx="384700" cy="423575"/>
              <a:chOff x="-6" y="0"/>
              <a:chExt cx="384698" cy="423574"/>
            </a:xfrm>
          </p:grpSpPr>
          <p:sp>
            <p:nvSpPr>
              <p:cNvPr id="97" name="Shape"/>
              <p:cNvSpPr/>
              <p:nvPr/>
            </p:nvSpPr>
            <p:spPr>
              <a:xfrm>
                <a:off x="10" y="-1"/>
                <a:ext cx="384683" cy="423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6" h="19380" extrusionOk="0">
                    <a:moveTo>
                      <a:pt x="20949" y="3657"/>
                    </a:moveTo>
                    <a:lnTo>
                      <a:pt x="15894" y="7011"/>
                    </a:lnTo>
                    <a:cubicBezTo>
                      <a:pt x="14450" y="5490"/>
                      <a:pt x="12280" y="5089"/>
                      <a:pt x="10403" y="5539"/>
                    </a:cubicBezTo>
                    <a:cubicBezTo>
                      <a:pt x="8503" y="5994"/>
                      <a:pt x="6896" y="7324"/>
                      <a:pt x="6699" y="9282"/>
                    </a:cubicBezTo>
                    <a:cubicBezTo>
                      <a:pt x="6266" y="13575"/>
                      <a:pt x="12625" y="15568"/>
                      <a:pt x="15973" y="12367"/>
                    </a:cubicBezTo>
                    <a:lnTo>
                      <a:pt x="21056" y="15674"/>
                    </a:lnTo>
                    <a:cubicBezTo>
                      <a:pt x="15667" y="21288"/>
                      <a:pt x="5146" y="20373"/>
                      <a:pt x="1257" y="13950"/>
                    </a:cubicBezTo>
                    <a:cubicBezTo>
                      <a:pt x="-544" y="10977"/>
                      <a:pt x="-338" y="7692"/>
                      <a:pt x="1417" y="5055"/>
                    </a:cubicBezTo>
                    <a:cubicBezTo>
                      <a:pt x="3197" y="2379"/>
                      <a:pt x="6522" y="443"/>
                      <a:pt x="10600" y="60"/>
                    </a:cubicBezTo>
                    <a:cubicBezTo>
                      <a:pt x="14562" y="-312"/>
                      <a:pt x="18471" y="1047"/>
                      <a:pt x="20949" y="365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16968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0149" tIns="30149" rIns="30149" bIns="30149" numCol="1" anchor="ctr">
                <a:noAutofit/>
              </a:bodyPr>
              <a:lstStyle/>
              <a:p>
                <a:endParaRPr sz="1780"/>
              </a:p>
            </p:txBody>
          </p:sp>
          <p:sp>
            <p:nvSpPr>
              <p:cNvPr id="98" name="Shape"/>
              <p:cNvSpPr/>
              <p:nvPr/>
            </p:nvSpPr>
            <p:spPr>
              <a:xfrm>
                <a:off x="67479" y="30518"/>
                <a:ext cx="78171" cy="144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86"/>
                    </a:moveTo>
                    <a:cubicBezTo>
                      <a:pt x="1595" y="3296"/>
                      <a:pt x="3271" y="2556"/>
                      <a:pt x="5019" y="1869"/>
                    </a:cubicBezTo>
                    <a:cubicBezTo>
                      <a:pt x="6737" y="1193"/>
                      <a:pt x="8522" y="569"/>
                      <a:pt x="10366" y="0"/>
                    </a:cubicBezTo>
                    <a:lnTo>
                      <a:pt x="21600" y="17718"/>
                    </a:lnTo>
                    <a:cubicBezTo>
                      <a:pt x="20632" y="18318"/>
                      <a:pt x="19721" y="18944"/>
                      <a:pt x="18871" y="19595"/>
                    </a:cubicBezTo>
                    <a:cubicBezTo>
                      <a:pt x="18026" y="20241"/>
                      <a:pt x="17243" y="20910"/>
                      <a:pt x="16524" y="21600"/>
                    </a:cubicBezTo>
                    <a:lnTo>
                      <a:pt x="0" y="4086"/>
                    </a:lnTo>
                    <a:close/>
                  </a:path>
                </a:pathLst>
              </a:custGeom>
              <a:solidFill>
                <a:schemeClr val="accent3">
                  <a:alpha val="3008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0149" tIns="30149" rIns="30149" bIns="30149" numCol="1" anchor="ctr">
                <a:noAutofit/>
              </a:bodyPr>
              <a:lstStyle/>
              <a:p>
                <a:endParaRPr sz="1780"/>
              </a:p>
            </p:txBody>
          </p:sp>
          <p:sp>
            <p:nvSpPr>
              <p:cNvPr id="99" name="Shape"/>
              <p:cNvSpPr/>
              <p:nvPr/>
            </p:nvSpPr>
            <p:spPr>
              <a:xfrm>
                <a:off x="68925" y="250494"/>
                <a:ext cx="76775" cy="142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31"/>
                    </a:moveTo>
                    <a:cubicBezTo>
                      <a:pt x="20570" y="2979"/>
                      <a:pt x="19674" y="2360"/>
                      <a:pt x="18933" y="1687"/>
                    </a:cubicBezTo>
                    <a:cubicBezTo>
                      <a:pt x="18345" y="1153"/>
                      <a:pt x="17858" y="587"/>
                      <a:pt x="17480" y="0"/>
                    </a:cubicBezTo>
                    <a:lnTo>
                      <a:pt x="0" y="17516"/>
                    </a:lnTo>
                    <a:cubicBezTo>
                      <a:pt x="1543" y="18267"/>
                      <a:pt x="3152" y="18978"/>
                      <a:pt x="4820" y="19648"/>
                    </a:cubicBezTo>
                    <a:cubicBezTo>
                      <a:pt x="6560" y="20346"/>
                      <a:pt x="8363" y="20997"/>
                      <a:pt x="10222" y="21600"/>
                    </a:cubicBezTo>
                    <a:lnTo>
                      <a:pt x="21600" y="3531"/>
                    </a:lnTo>
                    <a:close/>
                  </a:path>
                </a:pathLst>
              </a:custGeom>
              <a:solidFill>
                <a:schemeClr val="accent3">
                  <a:alpha val="3008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0149" tIns="30149" rIns="30149" bIns="30149" numCol="1" anchor="ctr">
                <a:noAutofit/>
              </a:bodyPr>
              <a:lstStyle/>
              <a:p>
                <a:endParaRPr sz="1780"/>
              </a:p>
            </p:txBody>
          </p:sp>
          <p:sp>
            <p:nvSpPr>
              <p:cNvPr id="100" name="Shape"/>
              <p:cNvSpPr/>
              <p:nvPr/>
            </p:nvSpPr>
            <p:spPr>
              <a:xfrm>
                <a:off x="-7" y="55151"/>
                <a:ext cx="167212" cy="312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5" h="21600" extrusionOk="0">
                    <a:moveTo>
                      <a:pt x="9068" y="0"/>
                    </a:moveTo>
                    <a:lnTo>
                      <a:pt x="21435" y="10828"/>
                    </a:lnTo>
                    <a:lnTo>
                      <a:pt x="9046" y="21600"/>
                    </a:lnTo>
                    <a:cubicBezTo>
                      <a:pt x="3142" y="18793"/>
                      <a:pt x="-165" y="14725"/>
                      <a:pt x="6" y="10482"/>
                    </a:cubicBezTo>
                    <a:cubicBezTo>
                      <a:pt x="169" y="6458"/>
                      <a:pt x="3456" y="2655"/>
                      <a:pt x="90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0149" tIns="30149" rIns="30149" bIns="30149" numCol="1" anchor="ctr">
                <a:noAutofit/>
              </a:bodyPr>
              <a:lstStyle/>
              <a:p>
                <a:endParaRPr sz="1780"/>
              </a:p>
            </p:txBody>
          </p:sp>
        </p:grpSp>
      </p:grpSp>
      <p:sp>
        <p:nvSpPr>
          <p:cNvPr id="103" name="Line"/>
          <p:cNvSpPr/>
          <p:nvPr userDrawn="1"/>
        </p:nvSpPr>
        <p:spPr>
          <a:xfrm flipV="1">
            <a:off x="924577" y="3736106"/>
            <a:ext cx="0" cy="3103861"/>
          </a:xfrm>
          <a:prstGeom prst="line">
            <a:avLst/>
          </a:prstGeom>
          <a:ln w="25400">
            <a:solidFill>
              <a:srgbClr val="E4E4E4"/>
            </a:solidFill>
            <a:miter lim="400000"/>
          </a:ln>
        </p:spPr>
        <p:txBody>
          <a:bodyPr lIns="30149" tIns="30149" rIns="30149" bIns="30149" anchor="ctr"/>
          <a:lstStyle/>
          <a:p>
            <a:endParaRPr sz="1780"/>
          </a:p>
        </p:txBody>
      </p:sp>
      <p:sp>
        <p:nvSpPr>
          <p:cNvPr id="104" name="Circle"/>
          <p:cNvSpPr/>
          <p:nvPr userDrawn="1"/>
        </p:nvSpPr>
        <p:spPr>
          <a:xfrm>
            <a:off x="879197" y="1465909"/>
            <a:ext cx="90762" cy="95935"/>
          </a:xfrm>
          <a:prstGeom prst="ellipse">
            <a:avLst/>
          </a:prstGeom>
          <a:solidFill>
            <a:srgbClr val="E4E4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/>
          </a:p>
        </p:txBody>
      </p:sp>
      <p:sp>
        <p:nvSpPr>
          <p:cNvPr id="105" name="Circle"/>
          <p:cNvSpPr/>
          <p:nvPr userDrawn="1"/>
        </p:nvSpPr>
        <p:spPr>
          <a:xfrm>
            <a:off x="879197" y="1814961"/>
            <a:ext cx="90762" cy="95935"/>
          </a:xfrm>
          <a:prstGeom prst="ellipse">
            <a:avLst/>
          </a:prstGeom>
          <a:solidFill>
            <a:srgbClr val="E4E5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/>
          </a:p>
        </p:txBody>
      </p:sp>
      <p:sp>
        <p:nvSpPr>
          <p:cNvPr id="106" name="Circle"/>
          <p:cNvSpPr/>
          <p:nvPr userDrawn="1"/>
        </p:nvSpPr>
        <p:spPr>
          <a:xfrm>
            <a:off x="879197" y="2165505"/>
            <a:ext cx="90762" cy="95935"/>
          </a:xfrm>
          <a:prstGeom prst="ellipse">
            <a:avLst/>
          </a:prstGeom>
          <a:solidFill>
            <a:srgbClr val="E3E4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/>
          </a:p>
        </p:txBody>
      </p:sp>
      <p:sp>
        <p:nvSpPr>
          <p:cNvPr id="107" name="Circle"/>
          <p:cNvSpPr/>
          <p:nvPr userDrawn="1"/>
        </p:nvSpPr>
        <p:spPr>
          <a:xfrm>
            <a:off x="879197" y="2513065"/>
            <a:ext cx="90762" cy="95935"/>
          </a:xfrm>
          <a:prstGeom prst="ellipse">
            <a:avLst/>
          </a:prstGeom>
          <a:solidFill>
            <a:srgbClr val="E3E4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/>
          </a:p>
        </p:txBody>
      </p:sp>
      <p:sp>
        <p:nvSpPr>
          <p:cNvPr id="108" name="Circle"/>
          <p:cNvSpPr/>
          <p:nvPr userDrawn="1"/>
        </p:nvSpPr>
        <p:spPr>
          <a:xfrm>
            <a:off x="879197" y="2862116"/>
            <a:ext cx="90762" cy="9593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8348" y="7451705"/>
            <a:ext cx="372460" cy="278842"/>
          </a:xfrm>
          <a:prstGeom prst="rect">
            <a:avLst/>
          </a:prstGeom>
        </p:spPr>
        <p:txBody>
          <a:bodyPr wrap="square"/>
          <a:lstStyle>
            <a:lvl1pPr>
              <a:defRPr sz="1185">
                <a:solidFill>
                  <a:schemeClr val="tx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fld id="{86CB4B4D-7CA3-9044-876B-883B54F8677D}" type="slidenum">
              <a:rPr lang="en-US" smtClean="0"/>
            </a:fld>
            <a:endParaRPr lang="en-US"/>
          </a:p>
        </p:txBody>
      </p:sp>
      <p:pic>
        <p:nvPicPr>
          <p:cNvPr id="73730" name="图片 6" descr="背景素材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430"/>
            <a:ext cx="14471650" cy="8592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97560" y="8205905"/>
            <a:ext cx="268992" cy="2892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pic>
        <p:nvPicPr>
          <p:cNvPr id="73730" name="图片 6" descr="背景素材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430"/>
            <a:ext cx="14471650" cy="8612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13622" y="2958052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497531" y="2958052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81441" y="2958052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65351" y="2958052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949259" y="2958052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13622" y="4432555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97531" y="4432555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981441" y="4432555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465351" y="4432555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949259" y="4432555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73730" name="图片 6" descr="背景素材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430"/>
            <a:ext cx="14471650" cy="8612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13622" y="2958052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497531" y="2958052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81441" y="2958052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65351" y="2958052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949259" y="2958052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13622" y="4432555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97531" y="4432555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981441" y="4432555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465351" y="4432555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949259" y="4432555"/>
            <a:ext cx="1028844" cy="108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73730" name="图片 6" descr="背景素材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430"/>
            <a:ext cx="14471015" cy="8612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ctr" defTabSz="4902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664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9pPr>
    </p:titleStyle>
    <p:bodyStyle>
      <a:lvl1pPr marL="376555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1pPr>
      <a:lvl2pPr marL="753745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2pPr>
      <a:lvl3pPr marL="1130300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3pPr>
      <a:lvl4pPr marL="1507490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4pPr>
      <a:lvl5pPr marL="1884045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5pPr>
      <a:lvl6pPr marL="2261235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6pPr>
      <a:lvl7pPr marL="2637790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7pPr>
      <a:lvl8pPr marL="3014980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8pPr>
      <a:lvl9pPr marL="3391535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9pPr>
    </p:bodyStyle>
    <p:otherStyle>
      <a:lvl1pPr marL="0" marR="0" indent="0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1pPr>
      <a:lvl2pPr marL="0" marR="0" indent="135890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2pPr>
      <a:lvl3pPr marL="0" marR="0" indent="271145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3pPr>
      <a:lvl4pPr marL="0" marR="0" indent="407035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4pPr>
      <a:lvl5pPr marL="0" marR="0" indent="542925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5pPr>
      <a:lvl6pPr marL="0" marR="0" indent="678180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6pPr>
      <a:lvl7pPr marL="0" marR="0" indent="814070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7pPr>
      <a:lvl8pPr marL="0" marR="0" indent="949960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8pPr>
      <a:lvl9pPr marL="0" marR="0" indent="1085215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transition spd="med"/>
  <p:txStyles>
    <p:titleStyle>
      <a:lvl1pPr marL="0" marR="0" indent="0" algn="ctr" defTabSz="4902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664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 panose="02000503000000020004"/>
        </a:defRPr>
      </a:lvl9pPr>
    </p:titleStyle>
    <p:bodyStyle>
      <a:lvl1pPr marL="376555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1pPr>
      <a:lvl2pPr marL="753745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2pPr>
      <a:lvl3pPr marL="1130300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3pPr>
      <a:lvl4pPr marL="1507490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4pPr>
      <a:lvl5pPr marL="1884045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5pPr>
      <a:lvl6pPr marL="2261235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6pPr>
      <a:lvl7pPr marL="2637790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7pPr>
      <a:lvl8pPr marL="3014980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8pPr>
      <a:lvl9pPr marL="3391535" marR="0" indent="-376555" algn="l" defTabSz="49022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25000"/>
        <a:buFontTx/>
        <a:buChar char="•"/>
        <a:defRPr sz="285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9pPr>
    </p:bodyStyle>
    <p:otherStyle>
      <a:lvl1pPr marL="0" marR="0" indent="0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1pPr>
      <a:lvl2pPr marL="0" marR="0" indent="135890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2pPr>
      <a:lvl3pPr marL="0" marR="0" indent="271145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3pPr>
      <a:lvl4pPr marL="0" marR="0" indent="407035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4pPr>
      <a:lvl5pPr marL="0" marR="0" indent="542925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5pPr>
      <a:lvl6pPr marL="0" marR="0" indent="678180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6pPr>
      <a:lvl7pPr marL="0" marR="0" indent="814070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7pPr>
      <a:lvl8pPr marL="0" marR="0" indent="949960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8pPr>
      <a:lvl9pPr marL="0" marR="0" indent="1085215" algn="ctr" defTabSz="49022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4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7.jpeg"/><Relationship Id="rId7" Type="http://schemas.openxmlformats.org/officeDocument/2006/relationships/image" Target="../media/image9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5.emf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emf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5.emf"/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1.png"/><Relationship Id="rId1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1.png"/><Relationship Id="rId1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5.emf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5.emf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emf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13" name="image 1013"/>
          <p:cNvPicPr>
            <a:picLocks noChangeAspect="1"/>
          </p:cNvPicPr>
          <p:nvPr/>
        </p:nvPicPr>
        <p:blipFill>
          <a:blip r:embed="rId1">
            <a:lum contrast="-48000"/>
          </a:blip>
          <a:srcRect/>
          <a:stretch>
            <a:fillRect/>
          </a:stretch>
        </p:blipFill>
        <p:spPr>
          <a:xfrm rot="-9900000">
            <a:off x="-478670" y="-758711"/>
            <a:ext cx="3683351" cy="305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1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0231" y="464383"/>
            <a:ext cx="8961419" cy="8140303"/>
          </a:xfrm>
          <a:prstGeom prst="rect">
            <a:avLst/>
          </a:prstGeom>
        </p:spPr>
      </p:pic>
      <p:pic>
        <p:nvPicPr>
          <p:cNvPr id="9102" name="image 1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 flipV="1">
            <a:off x="5698212" y="465653"/>
            <a:ext cx="8773438" cy="8140303"/>
          </a:xfrm>
          <a:prstGeom prst="rect">
            <a:avLst/>
          </a:prstGeom>
        </p:spPr>
      </p:pic>
      <p:pic>
        <p:nvPicPr>
          <p:cNvPr id="9103" name="image 103" descr="/Users/apple/Library/Containers/com.kingsoft.wpsoffice.mac/Data/tmp/photoeditapp/20241223133113/temp.pngtemp"/>
          <p:cNvPicPr>
            <a:picLocks noChangeAspect="1"/>
          </p:cNvPicPr>
          <p:nvPr/>
        </p:nvPicPr>
        <p:blipFill>
          <a:blip r:embed="rId4">
            <a:lum contrast="-36000"/>
          </a:blip>
          <a:srcRect/>
          <a:stretch>
            <a:fillRect/>
          </a:stretch>
        </p:blipFill>
        <p:spPr>
          <a:xfrm>
            <a:off x="5168265" y="0"/>
            <a:ext cx="9718675" cy="9011285"/>
          </a:xfrm>
          <a:prstGeom prst="rect">
            <a:avLst/>
          </a:prstGeom>
        </p:spPr>
      </p:pic>
      <p:pic>
        <p:nvPicPr>
          <p:cNvPr id="9104" name="image 10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700000">
            <a:off x="5346370" y="1554019"/>
            <a:ext cx="5182358" cy="6294113"/>
          </a:xfrm>
          <a:prstGeom prst="rect">
            <a:avLst/>
          </a:prstGeom>
        </p:spPr>
      </p:pic>
      <p:sp>
        <p:nvSpPr>
          <p:cNvPr id="105" name="Object 105"/>
          <p:cNvSpPr txBox="1"/>
          <p:nvPr/>
        </p:nvSpPr>
        <p:spPr>
          <a:xfrm>
            <a:off x="4292995" y="3482756"/>
            <a:ext cx="5792470" cy="1571625"/>
          </a:xfrm>
          <a:prstGeom prst="rect">
            <a:avLst/>
          </a:prstGeom>
        </p:spPr>
        <p:txBody>
          <a:bodyPr vert="horz" wrap="square" lIns="0" tIns="55550" rIns="0" bIns="55550" rtlCol="0" anchor="t" anchorCtr="0">
            <a:no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sz="10000" b="1" i="0" dirty="0">
                <a:blipFill>
                  <a:blip r:embed="rId6"/>
                  <a:stretch>
                    <a:fillRect/>
                  </a:stretch>
                </a:blipFill>
                <a:latin typeface="微软雅黑" charset="0"/>
                <a:ea typeface="微软雅黑" charset="0"/>
              </a:rPr>
              <a:t>解决方案</a:t>
            </a:r>
            <a:endParaRPr lang="zh-CN" sz="10000" b="1" i="0" dirty="0">
              <a:blipFill>
                <a:blip r:embed="rId6"/>
                <a:stretch>
                  <a:fillRect/>
                </a:stretch>
              </a:blipFill>
              <a:latin typeface="微软雅黑" charset="0"/>
              <a:ea typeface="微软雅黑" charset="0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344295" y="6614160"/>
            <a:ext cx="3346450" cy="751840"/>
          </a:xfrm>
          <a:prstGeom prst="rect">
            <a:avLst/>
          </a:prstGeom>
        </p:spPr>
        <p:txBody>
          <a:bodyPr vert="horz" wrap="square" lIns="0" tIns="55550" rIns="0" bIns="55550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2000" b="0" i="0" dirty="0">
                <a:solidFill>
                  <a:srgbClr val="333333"/>
                </a:solidFill>
                <a:latin typeface="微软雅黑" charset="0"/>
                <a:ea typeface="微软雅黑" charset="0"/>
                <a:cs typeface="微软雅黑" charset="0"/>
              </a:rPr>
              <a:t>汇鑫科服智库方案部</a:t>
            </a:r>
            <a:endParaRPr lang="zh-CN" sz="2000" b="0" i="0" dirty="0">
              <a:solidFill>
                <a:srgbClr val="333333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000" b="0" i="0" dirty="0">
                <a:solidFill>
                  <a:srgbClr val="333333"/>
                </a:solidFill>
                <a:latin typeface="微软雅黑" charset="0"/>
                <a:ea typeface="微软雅黑" charset="0"/>
                <a:cs typeface="微软雅黑" charset="0"/>
              </a:rPr>
              <a:t>2025</a:t>
            </a:r>
            <a:r>
              <a:rPr lang="zh-CN" altLang="en-US" sz="2000" b="0" i="0" dirty="0">
                <a:solidFill>
                  <a:srgbClr val="333333"/>
                </a:solidFill>
                <a:latin typeface="微软雅黑" charset="0"/>
                <a:ea typeface="微软雅黑" charset="0"/>
                <a:cs typeface="微软雅黑" charset="0"/>
              </a:rPr>
              <a:t>版</a:t>
            </a:r>
            <a:endParaRPr lang="zh-CN" altLang="en-US" sz="2000" b="0" i="0" dirty="0">
              <a:solidFill>
                <a:srgbClr val="333333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9108" name="image 1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6132487"/>
            <a:ext cx="718156" cy="1674641"/>
          </a:xfrm>
          <a:prstGeom prst="rect">
            <a:avLst/>
          </a:prstGeom>
        </p:spPr>
      </p:pic>
      <p:sp>
        <p:nvSpPr>
          <p:cNvPr id="109" name="Object 109"/>
          <p:cNvSpPr txBox="1"/>
          <p:nvPr/>
        </p:nvSpPr>
        <p:spPr>
          <a:xfrm>
            <a:off x="0" y="6132487"/>
            <a:ext cx="693433" cy="1688359"/>
          </a:xfrm>
          <a:prstGeom prst="rect">
            <a:avLst/>
          </a:prstGeom>
        </p:spPr>
        <p:txBody>
          <a:bodyPr vert="horz" wrap="square" lIns="0" tIns="55550" rIns="0" bIns="5555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2135" b="0" i="0" dirty="0">
                <a:solidFill>
                  <a:srgbClr val="000000"/>
                </a:solidFill>
                <a:latin typeface="微软雅黑" charset="0"/>
                <a:ea typeface="微软雅黑" charset="0"/>
              </a:rPr>
              <a:t> </a:t>
            </a:r>
            <a:endParaRPr lang="zh-CN" altLang="en-US" sz="2135" b="0" i="0" dirty="0">
              <a:solidFill>
                <a:srgbClr val="00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010" name="Object 1010"/>
          <p:cNvSpPr txBox="1"/>
          <p:nvPr/>
        </p:nvSpPr>
        <p:spPr>
          <a:xfrm>
            <a:off x="758190" y="3482975"/>
            <a:ext cx="2952115" cy="1621790"/>
          </a:xfrm>
          <a:prstGeom prst="rect">
            <a:avLst/>
          </a:prstGeom>
        </p:spPr>
        <p:txBody>
          <a:bodyPr vert="horz" wrap="square" lIns="0" tIns="55550" rIns="0" bIns="55550" rtlCol="0" anchor="t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zh-CN" sz="4800" b="1" i="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网络</a:t>
            </a:r>
            <a:endParaRPr lang="zh-CN" sz="4800" b="1" i="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algn="r">
              <a:lnSpc>
                <a:spcPct val="100000"/>
              </a:lnSpc>
            </a:pPr>
            <a:r>
              <a:rPr lang="zh-CN" sz="4800" b="1" i="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建设</a:t>
            </a:r>
            <a:endParaRPr lang="zh-CN" sz="4800" b="1" i="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91011" name="image 1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5400000">
            <a:off x="3355975" y="4230480"/>
            <a:ext cx="1291590" cy="76200"/>
          </a:xfrm>
          <a:prstGeom prst="rect">
            <a:avLst/>
          </a:prstGeom>
        </p:spPr>
      </p:pic>
      <p:sp>
        <p:nvSpPr>
          <p:cNvPr id="1012" name="Object 1012"/>
          <p:cNvSpPr txBox="1"/>
          <p:nvPr/>
        </p:nvSpPr>
        <p:spPr>
          <a:xfrm>
            <a:off x="1344295" y="2822356"/>
            <a:ext cx="6148705" cy="407035"/>
          </a:xfrm>
          <a:prstGeom prst="rect">
            <a:avLst/>
          </a:prstGeom>
        </p:spPr>
        <p:txBody>
          <a:bodyPr vert="horz" wrap="square" lIns="0" tIns="55550" rIns="0" bIns="55550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900" b="0" i="0" dirty="0">
                <a:blipFill>
                  <a:blip r:embed="rId9"/>
                  <a:stretch>
                    <a:fillRect/>
                  </a:stretch>
                </a:blipFill>
                <a:latin typeface="微软雅黑" charset="0"/>
                <a:ea typeface="微软雅黑" charset="0"/>
              </a:rPr>
              <a:t>Solution For ICT Networking System Construction</a:t>
            </a:r>
            <a:endParaRPr lang="en-US" altLang="zh-CN" sz="1900" b="0" i="0" dirty="0">
              <a:blipFill>
                <a:blip r:embed="rId9"/>
                <a:stretch>
                  <a:fillRect/>
                </a:stretch>
              </a:blipFill>
              <a:latin typeface="微软雅黑" charset="0"/>
              <a:ea typeface="微软雅黑" charset="0"/>
            </a:endParaRPr>
          </a:p>
        </p:txBody>
      </p:sp>
      <p:pic>
        <p:nvPicPr>
          <p:cNvPr id="2" name="图片 1" descr="logo-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420" y="465455"/>
            <a:ext cx="1839595" cy="1042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806940" y="6884670"/>
            <a:ext cx="4349115" cy="1198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网络系统：设备选型</a:t>
            </a:r>
            <a:r>
              <a:rPr lang="en-US" altLang="zh-CN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+</a:t>
            </a:r>
            <a:r>
              <a:rPr lang="zh-CN" altLang="en-US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运行管理</a:t>
            </a:r>
            <a:endParaRPr lang="en-US" altLang="zh-CN" sz="16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宽带传输：基础接入</a:t>
            </a:r>
            <a:r>
              <a:rPr lang="en-US" altLang="zh-CN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/BGP/</a:t>
            </a:r>
            <a:r>
              <a:rPr lang="zh-CN" altLang="en-US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传输组网 </a:t>
            </a:r>
            <a:endParaRPr lang="en-US" altLang="zh-CN" sz="16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系统运行：规划</a:t>
            </a:r>
            <a:r>
              <a:rPr lang="en-US" altLang="zh-CN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运行标准</a:t>
            </a:r>
            <a:r>
              <a:rPr lang="en-US" altLang="zh-CN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传输策略</a:t>
            </a:r>
            <a:endParaRPr lang="zh-CN" altLang="en-US" sz="16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313049" y="586853"/>
            <a:ext cx="613866" cy="320403"/>
            <a:chOff x="233417" y="523335"/>
            <a:chExt cx="412207" cy="203690"/>
          </a:xfrm>
        </p:grpSpPr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1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145" name="图片 144"/>
            <p:cNvPicPr>
              <a:picLocks noChangeAspect="1"/>
            </p:cNvPicPr>
            <p:nvPr/>
          </p:nvPicPr>
          <p:blipFill>
            <a:blip r:embed="rId1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  <p:sp>
        <p:nvSpPr>
          <p:cNvPr id="147" name="文本框 146"/>
          <p:cNvSpPr txBox="1"/>
          <p:nvPr/>
        </p:nvSpPr>
        <p:spPr>
          <a:xfrm>
            <a:off x="1089025" y="424815"/>
            <a:ext cx="6975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【</a:t>
            </a:r>
            <a:r>
              <a:rPr lang="zh-CN" altLang="en-US" sz="3200" dirty="0">
                <a:solidFill>
                  <a:schemeClr val="accent2"/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基础网络建设</a:t>
            </a:r>
            <a:r>
              <a:rPr lang="zh-CN" altLang="en-US" sz="3200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】</a:t>
            </a:r>
            <a:r>
              <a:rPr lang="zh-CN" altLang="en-US" sz="32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技术交维</a:t>
            </a:r>
            <a:endParaRPr lang="zh-CN" altLang="en-US" sz="3200" dirty="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grpSp>
        <p:nvGrpSpPr>
          <p:cNvPr id="15875" name="Group"/>
          <p:cNvGrpSpPr/>
          <p:nvPr/>
        </p:nvGrpSpPr>
        <p:grpSpPr>
          <a:xfrm>
            <a:off x="11139805" y="1689100"/>
            <a:ext cx="2672715" cy="1539875"/>
            <a:chOff x="0" y="0"/>
            <a:chExt cx="4794737" cy="4703268"/>
          </a:xfrm>
        </p:grpSpPr>
        <p:sp>
          <p:nvSpPr>
            <p:cNvPr id="15873" name="Rounded Rectangle"/>
            <p:cNvSpPr/>
            <p:nvPr/>
          </p:nvSpPr>
          <p:spPr>
            <a:xfrm>
              <a:off x="91" y="0"/>
              <a:ext cx="4794549" cy="4487962"/>
            </a:xfrm>
            <a:prstGeom prst="roundRect">
              <a:avLst>
                <a:gd name="adj" fmla="val 2940"/>
              </a:avLst>
            </a:prstGeom>
            <a:gradFill flip="none" rotWithShape="1">
              <a:gsLst>
                <a:gs pos="25">
                  <a:schemeClr val="accent1"/>
                </a:gs>
                <a:gs pos="51990">
                  <a:schemeClr val="accent3"/>
                </a:gs>
                <a:gs pos="100000">
                  <a:schemeClr val="accent5"/>
                </a:gs>
              </a:gsLst>
              <a:lin ang="2700000" scaled="1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74" name="Freeform 2788"/>
            <p:cNvSpPr/>
            <p:nvPr/>
          </p:nvSpPr>
          <p:spPr>
            <a:xfrm>
              <a:off x="0" y="0"/>
              <a:ext cx="4794737" cy="470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588" extrusionOk="0">
                  <a:moveTo>
                    <a:pt x="8342" y="0"/>
                  </a:moveTo>
                  <a:cubicBezTo>
                    <a:pt x="8341" y="10"/>
                    <a:pt x="8335" y="21"/>
                    <a:pt x="8342" y="29"/>
                  </a:cubicBezTo>
                  <a:cubicBezTo>
                    <a:pt x="8355" y="42"/>
                    <a:pt x="8375" y="42"/>
                    <a:pt x="8387" y="29"/>
                  </a:cubicBezTo>
                  <a:cubicBezTo>
                    <a:pt x="8395" y="21"/>
                    <a:pt x="8389" y="10"/>
                    <a:pt x="8387" y="0"/>
                  </a:cubicBezTo>
                  <a:lnTo>
                    <a:pt x="8342" y="0"/>
                  </a:lnTo>
                  <a:close/>
                  <a:moveTo>
                    <a:pt x="13179" y="0"/>
                  </a:moveTo>
                  <a:cubicBezTo>
                    <a:pt x="13180" y="14"/>
                    <a:pt x="13183" y="27"/>
                    <a:pt x="13193" y="38"/>
                  </a:cubicBezTo>
                  <a:cubicBezTo>
                    <a:pt x="13215" y="61"/>
                    <a:pt x="13249" y="61"/>
                    <a:pt x="13270" y="38"/>
                  </a:cubicBezTo>
                  <a:cubicBezTo>
                    <a:pt x="13281" y="27"/>
                    <a:pt x="13286" y="14"/>
                    <a:pt x="13286" y="0"/>
                  </a:cubicBezTo>
                  <a:lnTo>
                    <a:pt x="13179" y="0"/>
                  </a:lnTo>
                  <a:close/>
                  <a:moveTo>
                    <a:pt x="14791" y="0"/>
                  </a:moveTo>
                  <a:cubicBezTo>
                    <a:pt x="14792" y="0"/>
                    <a:pt x="14791" y="1"/>
                    <a:pt x="14791" y="2"/>
                  </a:cubicBezTo>
                  <a:cubicBezTo>
                    <a:pt x="14815" y="27"/>
                    <a:pt x="14852" y="26"/>
                    <a:pt x="14875" y="2"/>
                  </a:cubicBezTo>
                  <a:cubicBezTo>
                    <a:pt x="14876" y="1"/>
                    <a:pt x="14875" y="0"/>
                    <a:pt x="14875" y="0"/>
                  </a:cubicBezTo>
                  <a:lnTo>
                    <a:pt x="14791" y="0"/>
                  </a:lnTo>
                  <a:close/>
                  <a:moveTo>
                    <a:pt x="16398" y="0"/>
                  </a:moveTo>
                  <a:cubicBezTo>
                    <a:pt x="16398" y="18"/>
                    <a:pt x="16405" y="37"/>
                    <a:pt x="16418" y="52"/>
                  </a:cubicBezTo>
                  <a:cubicBezTo>
                    <a:pt x="16443" y="79"/>
                    <a:pt x="16485" y="79"/>
                    <a:pt x="16511" y="52"/>
                  </a:cubicBezTo>
                  <a:cubicBezTo>
                    <a:pt x="16524" y="37"/>
                    <a:pt x="16529" y="19"/>
                    <a:pt x="16529" y="0"/>
                  </a:cubicBezTo>
                  <a:lnTo>
                    <a:pt x="16398" y="0"/>
                  </a:lnTo>
                  <a:close/>
                  <a:moveTo>
                    <a:pt x="18770" y="0"/>
                  </a:moveTo>
                  <a:cubicBezTo>
                    <a:pt x="18773" y="5"/>
                    <a:pt x="18772" y="11"/>
                    <a:pt x="18775" y="15"/>
                  </a:cubicBezTo>
                  <a:cubicBezTo>
                    <a:pt x="18804" y="46"/>
                    <a:pt x="18850" y="46"/>
                    <a:pt x="18879" y="15"/>
                  </a:cubicBezTo>
                  <a:cubicBezTo>
                    <a:pt x="18883" y="11"/>
                    <a:pt x="18882" y="5"/>
                    <a:pt x="18885" y="0"/>
                  </a:cubicBezTo>
                  <a:lnTo>
                    <a:pt x="18770" y="0"/>
                  </a:lnTo>
                  <a:close/>
                  <a:moveTo>
                    <a:pt x="4353" y="27"/>
                  </a:moveTo>
                  <a:cubicBezTo>
                    <a:pt x="4348" y="32"/>
                    <a:pt x="4348" y="41"/>
                    <a:pt x="4353" y="46"/>
                  </a:cubicBezTo>
                  <a:cubicBezTo>
                    <a:pt x="4358" y="51"/>
                    <a:pt x="4366" y="51"/>
                    <a:pt x="4371" y="46"/>
                  </a:cubicBezTo>
                  <a:cubicBezTo>
                    <a:pt x="4376" y="41"/>
                    <a:pt x="4376" y="32"/>
                    <a:pt x="4371" y="27"/>
                  </a:cubicBezTo>
                  <a:cubicBezTo>
                    <a:pt x="4366" y="21"/>
                    <a:pt x="4358" y="21"/>
                    <a:pt x="4353" y="27"/>
                  </a:cubicBezTo>
                  <a:close/>
                  <a:moveTo>
                    <a:pt x="21221" y="50"/>
                  </a:moveTo>
                  <a:cubicBezTo>
                    <a:pt x="21205" y="53"/>
                    <a:pt x="21188" y="57"/>
                    <a:pt x="21176" y="71"/>
                  </a:cubicBezTo>
                  <a:cubicBezTo>
                    <a:pt x="21144" y="105"/>
                    <a:pt x="21144" y="159"/>
                    <a:pt x="21176" y="193"/>
                  </a:cubicBezTo>
                  <a:cubicBezTo>
                    <a:pt x="21208" y="227"/>
                    <a:pt x="21260" y="227"/>
                    <a:pt x="21292" y="193"/>
                  </a:cubicBezTo>
                  <a:cubicBezTo>
                    <a:pt x="21314" y="169"/>
                    <a:pt x="21315" y="137"/>
                    <a:pt x="21306" y="107"/>
                  </a:cubicBezTo>
                  <a:cubicBezTo>
                    <a:pt x="21277" y="88"/>
                    <a:pt x="21253" y="62"/>
                    <a:pt x="21221" y="50"/>
                  </a:cubicBezTo>
                  <a:close/>
                  <a:moveTo>
                    <a:pt x="18121" y="61"/>
                  </a:moveTo>
                  <a:cubicBezTo>
                    <a:pt x="18103" y="61"/>
                    <a:pt x="18085" y="69"/>
                    <a:pt x="18071" y="84"/>
                  </a:cubicBezTo>
                  <a:cubicBezTo>
                    <a:pt x="18043" y="114"/>
                    <a:pt x="18043" y="163"/>
                    <a:pt x="18071" y="193"/>
                  </a:cubicBezTo>
                  <a:cubicBezTo>
                    <a:pt x="18099" y="223"/>
                    <a:pt x="18145" y="223"/>
                    <a:pt x="18173" y="193"/>
                  </a:cubicBezTo>
                  <a:cubicBezTo>
                    <a:pt x="18201" y="163"/>
                    <a:pt x="18201" y="114"/>
                    <a:pt x="18173" y="84"/>
                  </a:cubicBezTo>
                  <a:cubicBezTo>
                    <a:pt x="18159" y="69"/>
                    <a:pt x="18140" y="61"/>
                    <a:pt x="18121" y="61"/>
                  </a:cubicBezTo>
                  <a:close/>
                  <a:moveTo>
                    <a:pt x="11631" y="80"/>
                  </a:moveTo>
                  <a:cubicBezTo>
                    <a:pt x="11613" y="100"/>
                    <a:pt x="11613" y="130"/>
                    <a:pt x="11631" y="149"/>
                  </a:cubicBezTo>
                  <a:cubicBezTo>
                    <a:pt x="11649" y="168"/>
                    <a:pt x="11679" y="168"/>
                    <a:pt x="11697" y="149"/>
                  </a:cubicBezTo>
                  <a:cubicBezTo>
                    <a:pt x="11716" y="130"/>
                    <a:pt x="11716" y="100"/>
                    <a:pt x="11697" y="80"/>
                  </a:cubicBezTo>
                  <a:cubicBezTo>
                    <a:pt x="11679" y="61"/>
                    <a:pt x="11649" y="61"/>
                    <a:pt x="11631" y="80"/>
                  </a:cubicBezTo>
                  <a:close/>
                  <a:moveTo>
                    <a:pt x="5189" y="107"/>
                  </a:moveTo>
                  <a:cubicBezTo>
                    <a:pt x="5183" y="114"/>
                    <a:pt x="5183" y="123"/>
                    <a:pt x="5189" y="130"/>
                  </a:cubicBezTo>
                  <a:cubicBezTo>
                    <a:pt x="5195" y="136"/>
                    <a:pt x="5205" y="137"/>
                    <a:pt x="5211" y="130"/>
                  </a:cubicBezTo>
                  <a:cubicBezTo>
                    <a:pt x="5217" y="123"/>
                    <a:pt x="5217" y="114"/>
                    <a:pt x="5211" y="107"/>
                  </a:cubicBezTo>
                  <a:cubicBezTo>
                    <a:pt x="5205" y="100"/>
                    <a:pt x="5196" y="100"/>
                    <a:pt x="5189" y="107"/>
                  </a:cubicBezTo>
                  <a:close/>
                  <a:moveTo>
                    <a:pt x="9218" y="120"/>
                  </a:moveTo>
                  <a:cubicBezTo>
                    <a:pt x="9205" y="135"/>
                    <a:pt x="9205" y="157"/>
                    <a:pt x="9218" y="172"/>
                  </a:cubicBezTo>
                  <a:cubicBezTo>
                    <a:pt x="9232" y="187"/>
                    <a:pt x="9255" y="187"/>
                    <a:pt x="9268" y="172"/>
                  </a:cubicBezTo>
                  <a:cubicBezTo>
                    <a:pt x="9282" y="157"/>
                    <a:pt x="9282" y="135"/>
                    <a:pt x="9268" y="120"/>
                  </a:cubicBezTo>
                  <a:cubicBezTo>
                    <a:pt x="9255" y="106"/>
                    <a:pt x="9232" y="106"/>
                    <a:pt x="9218" y="120"/>
                  </a:cubicBezTo>
                  <a:close/>
                  <a:moveTo>
                    <a:pt x="20516" y="157"/>
                  </a:moveTo>
                  <a:cubicBezTo>
                    <a:pt x="20496" y="157"/>
                    <a:pt x="20477" y="165"/>
                    <a:pt x="20461" y="181"/>
                  </a:cubicBezTo>
                  <a:cubicBezTo>
                    <a:pt x="20430" y="215"/>
                    <a:pt x="20430" y="268"/>
                    <a:pt x="20461" y="302"/>
                  </a:cubicBezTo>
                  <a:cubicBezTo>
                    <a:pt x="20492" y="335"/>
                    <a:pt x="20542" y="335"/>
                    <a:pt x="20574" y="302"/>
                  </a:cubicBezTo>
                  <a:cubicBezTo>
                    <a:pt x="20605" y="268"/>
                    <a:pt x="20605" y="215"/>
                    <a:pt x="20574" y="181"/>
                  </a:cubicBezTo>
                  <a:cubicBezTo>
                    <a:pt x="20558" y="165"/>
                    <a:pt x="20537" y="157"/>
                    <a:pt x="20516" y="157"/>
                  </a:cubicBezTo>
                  <a:close/>
                  <a:moveTo>
                    <a:pt x="15776" y="179"/>
                  </a:moveTo>
                  <a:cubicBezTo>
                    <a:pt x="15760" y="179"/>
                    <a:pt x="15746" y="186"/>
                    <a:pt x="15733" y="199"/>
                  </a:cubicBezTo>
                  <a:cubicBezTo>
                    <a:pt x="15709" y="225"/>
                    <a:pt x="15709" y="268"/>
                    <a:pt x="15733" y="294"/>
                  </a:cubicBezTo>
                  <a:cubicBezTo>
                    <a:pt x="15758" y="320"/>
                    <a:pt x="15797" y="320"/>
                    <a:pt x="15821" y="294"/>
                  </a:cubicBezTo>
                  <a:cubicBezTo>
                    <a:pt x="15845" y="268"/>
                    <a:pt x="15845" y="225"/>
                    <a:pt x="15821" y="199"/>
                  </a:cubicBezTo>
                  <a:cubicBezTo>
                    <a:pt x="15809" y="186"/>
                    <a:pt x="15792" y="179"/>
                    <a:pt x="15776" y="179"/>
                  </a:cubicBezTo>
                  <a:close/>
                  <a:moveTo>
                    <a:pt x="14160" y="181"/>
                  </a:moveTo>
                  <a:cubicBezTo>
                    <a:pt x="14146" y="181"/>
                    <a:pt x="14131" y="188"/>
                    <a:pt x="14119" y="200"/>
                  </a:cubicBezTo>
                  <a:cubicBezTo>
                    <a:pt x="14097" y="224"/>
                    <a:pt x="14097" y="262"/>
                    <a:pt x="14119" y="286"/>
                  </a:cubicBezTo>
                  <a:cubicBezTo>
                    <a:pt x="14142" y="310"/>
                    <a:pt x="14179" y="310"/>
                    <a:pt x="14202" y="286"/>
                  </a:cubicBezTo>
                  <a:cubicBezTo>
                    <a:pt x="14224" y="262"/>
                    <a:pt x="14222" y="224"/>
                    <a:pt x="14200" y="200"/>
                  </a:cubicBezTo>
                  <a:cubicBezTo>
                    <a:pt x="14189" y="188"/>
                    <a:pt x="14175" y="181"/>
                    <a:pt x="14160" y="181"/>
                  </a:cubicBezTo>
                  <a:close/>
                  <a:moveTo>
                    <a:pt x="6030" y="191"/>
                  </a:moveTo>
                  <a:cubicBezTo>
                    <a:pt x="6020" y="201"/>
                    <a:pt x="6020" y="217"/>
                    <a:pt x="6030" y="227"/>
                  </a:cubicBezTo>
                  <a:cubicBezTo>
                    <a:pt x="6039" y="237"/>
                    <a:pt x="6054" y="237"/>
                    <a:pt x="6064" y="227"/>
                  </a:cubicBezTo>
                  <a:cubicBezTo>
                    <a:pt x="6073" y="217"/>
                    <a:pt x="6073" y="201"/>
                    <a:pt x="6064" y="191"/>
                  </a:cubicBezTo>
                  <a:cubicBezTo>
                    <a:pt x="6054" y="181"/>
                    <a:pt x="6039" y="181"/>
                    <a:pt x="6030" y="191"/>
                  </a:cubicBezTo>
                  <a:close/>
                  <a:moveTo>
                    <a:pt x="17422" y="260"/>
                  </a:moveTo>
                  <a:cubicBezTo>
                    <a:pt x="17404" y="260"/>
                    <a:pt x="17385" y="267"/>
                    <a:pt x="17371" y="283"/>
                  </a:cubicBezTo>
                  <a:cubicBezTo>
                    <a:pt x="17342" y="313"/>
                    <a:pt x="17342" y="363"/>
                    <a:pt x="17371" y="393"/>
                  </a:cubicBezTo>
                  <a:cubicBezTo>
                    <a:pt x="17399" y="424"/>
                    <a:pt x="17446" y="424"/>
                    <a:pt x="17474" y="393"/>
                  </a:cubicBezTo>
                  <a:cubicBezTo>
                    <a:pt x="17503" y="363"/>
                    <a:pt x="17503" y="313"/>
                    <a:pt x="17474" y="283"/>
                  </a:cubicBezTo>
                  <a:cubicBezTo>
                    <a:pt x="17460" y="267"/>
                    <a:pt x="17441" y="260"/>
                    <a:pt x="17422" y="260"/>
                  </a:cubicBezTo>
                  <a:close/>
                  <a:moveTo>
                    <a:pt x="12575" y="263"/>
                  </a:moveTo>
                  <a:cubicBezTo>
                    <a:pt x="12561" y="263"/>
                    <a:pt x="12546" y="269"/>
                    <a:pt x="12536" y="281"/>
                  </a:cubicBezTo>
                  <a:cubicBezTo>
                    <a:pt x="12515" y="303"/>
                    <a:pt x="12516" y="340"/>
                    <a:pt x="12537" y="363"/>
                  </a:cubicBezTo>
                  <a:cubicBezTo>
                    <a:pt x="12559" y="385"/>
                    <a:pt x="12591" y="386"/>
                    <a:pt x="12613" y="363"/>
                  </a:cubicBezTo>
                  <a:cubicBezTo>
                    <a:pt x="12634" y="340"/>
                    <a:pt x="12634" y="303"/>
                    <a:pt x="12613" y="281"/>
                  </a:cubicBezTo>
                  <a:cubicBezTo>
                    <a:pt x="12602" y="269"/>
                    <a:pt x="12589" y="263"/>
                    <a:pt x="12575" y="263"/>
                  </a:cubicBezTo>
                  <a:close/>
                  <a:moveTo>
                    <a:pt x="10098" y="271"/>
                  </a:moveTo>
                  <a:cubicBezTo>
                    <a:pt x="10081" y="289"/>
                    <a:pt x="10081" y="318"/>
                    <a:pt x="10098" y="336"/>
                  </a:cubicBezTo>
                  <a:cubicBezTo>
                    <a:pt x="10114" y="354"/>
                    <a:pt x="10142" y="354"/>
                    <a:pt x="10158" y="336"/>
                  </a:cubicBezTo>
                  <a:cubicBezTo>
                    <a:pt x="10175" y="318"/>
                    <a:pt x="10175" y="289"/>
                    <a:pt x="10158" y="271"/>
                  </a:cubicBezTo>
                  <a:cubicBezTo>
                    <a:pt x="10141" y="253"/>
                    <a:pt x="10114" y="253"/>
                    <a:pt x="10098" y="271"/>
                  </a:cubicBezTo>
                  <a:close/>
                  <a:moveTo>
                    <a:pt x="19803" y="286"/>
                  </a:moveTo>
                  <a:cubicBezTo>
                    <a:pt x="19782" y="286"/>
                    <a:pt x="19762" y="294"/>
                    <a:pt x="19746" y="311"/>
                  </a:cubicBezTo>
                  <a:cubicBezTo>
                    <a:pt x="19714" y="345"/>
                    <a:pt x="19714" y="401"/>
                    <a:pt x="19746" y="435"/>
                  </a:cubicBezTo>
                  <a:cubicBezTo>
                    <a:pt x="19778" y="469"/>
                    <a:pt x="19830" y="469"/>
                    <a:pt x="19862" y="435"/>
                  </a:cubicBezTo>
                  <a:cubicBezTo>
                    <a:pt x="19894" y="401"/>
                    <a:pt x="19892" y="345"/>
                    <a:pt x="19860" y="311"/>
                  </a:cubicBezTo>
                  <a:cubicBezTo>
                    <a:pt x="19845" y="294"/>
                    <a:pt x="19824" y="286"/>
                    <a:pt x="19803" y="286"/>
                  </a:cubicBezTo>
                  <a:close/>
                  <a:moveTo>
                    <a:pt x="6879" y="292"/>
                  </a:moveTo>
                  <a:cubicBezTo>
                    <a:pt x="6867" y="304"/>
                    <a:pt x="6867" y="322"/>
                    <a:pt x="6879" y="334"/>
                  </a:cubicBezTo>
                  <a:cubicBezTo>
                    <a:pt x="6890" y="346"/>
                    <a:pt x="6909" y="346"/>
                    <a:pt x="6920" y="334"/>
                  </a:cubicBezTo>
                  <a:cubicBezTo>
                    <a:pt x="6931" y="322"/>
                    <a:pt x="6931" y="304"/>
                    <a:pt x="6920" y="292"/>
                  </a:cubicBezTo>
                  <a:cubicBezTo>
                    <a:pt x="6908" y="280"/>
                    <a:pt x="6890" y="280"/>
                    <a:pt x="6879" y="292"/>
                  </a:cubicBezTo>
                  <a:close/>
                  <a:moveTo>
                    <a:pt x="7737" y="403"/>
                  </a:moveTo>
                  <a:cubicBezTo>
                    <a:pt x="7724" y="416"/>
                    <a:pt x="7724" y="439"/>
                    <a:pt x="7737" y="452"/>
                  </a:cubicBezTo>
                  <a:cubicBezTo>
                    <a:pt x="7749" y="466"/>
                    <a:pt x="7771" y="466"/>
                    <a:pt x="7783" y="452"/>
                  </a:cubicBezTo>
                  <a:cubicBezTo>
                    <a:pt x="7796" y="439"/>
                    <a:pt x="7796" y="416"/>
                    <a:pt x="7783" y="403"/>
                  </a:cubicBezTo>
                  <a:cubicBezTo>
                    <a:pt x="7770" y="389"/>
                    <a:pt x="7749" y="389"/>
                    <a:pt x="7737" y="403"/>
                  </a:cubicBezTo>
                  <a:close/>
                  <a:moveTo>
                    <a:pt x="2160" y="409"/>
                  </a:moveTo>
                  <a:cubicBezTo>
                    <a:pt x="2158" y="411"/>
                    <a:pt x="2158" y="413"/>
                    <a:pt x="2160" y="414"/>
                  </a:cubicBezTo>
                  <a:cubicBezTo>
                    <a:pt x="2162" y="416"/>
                    <a:pt x="2164" y="416"/>
                    <a:pt x="2165" y="414"/>
                  </a:cubicBezTo>
                  <a:cubicBezTo>
                    <a:pt x="2167" y="412"/>
                    <a:pt x="2167" y="411"/>
                    <a:pt x="2165" y="409"/>
                  </a:cubicBezTo>
                  <a:cubicBezTo>
                    <a:pt x="2163" y="406"/>
                    <a:pt x="2161" y="407"/>
                    <a:pt x="2160" y="409"/>
                  </a:cubicBezTo>
                  <a:close/>
                  <a:moveTo>
                    <a:pt x="10990" y="437"/>
                  </a:moveTo>
                  <a:cubicBezTo>
                    <a:pt x="10971" y="457"/>
                    <a:pt x="10971" y="490"/>
                    <a:pt x="10990" y="510"/>
                  </a:cubicBezTo>
                  <a:cubicBezTo>
                    <a:pt x="11008" y="530"/>
                    <a:pt x="11039" y="530"/>
                    <a:pt x="11058" y="510"/>
                  </a:cubicBezTo>
                  <a:cubicBezTo>
                    <a:pt x="11076" y="490"/>
                    <a:pt x="11076" y="457"/>
                    <a:pt x="11058" y="437"/>
                  </a:cubicBezTo>
                  <a:cubicBezTo>
                    <a:pt x="11039" y="417"/>
                    <a:pt x="11008" y="417"/>
                    <a:pt x="10990" y="437"/>
                  </a:cubicBezTo>
                  <a:close/>
                  <a:moveTo>
                    <a:pt x="15097" y="441"/>
                  </a:moveTo>
                  <a:cubicBezTo>
                    <a:pt x="15081" y="441"/>
                    <a:pt x="15063" y="449"/>
                    <a:pt x="15051" y="462"/>
                  </a:cubicBezTo>
                  <a:cubicBezTo>
                    <a:pt x="15026" y="489"/>
                    <a:pt x="15026" y="531"/>
                    <a:pt x="15051" y="557"/>
                  </a:cubicBezTo>
                  <a:cubicBezTo>
                    <a:pt x="15075" y="584"/>
                    <a:pt x="15117" y="584"/>
                    <a:pt x="15142" y="557"/>
                  </a:cubicBezTo>
                  <a:cubicBezTo>
                    <a:pt x="15167" y="531"/>
                    <a:pt x="15167" y="489"/>
                    <a:pt x="15142" y="462"/>
                  </a:cubicBezTo>
                  <a:cubicBezTo>
                    <a:pt x="15129" y="449"/>
                    <a:pt x="15113" y="441"/>
                    <a:pt x="15097" y="441"/>
                  </a:cubicBezTo>
                  <a:close/>
                  <a:moveTo>
                    <a:pt x="19094" y="443"/>
                  </a:moveTo>
                  <a:cubicBezTo>
                    <a:pt x="19074" y="443"/>
                    <a:pt x="19054" y="451"/>
                    <a:pt x="19038" y="468"/>
                  </a:cubicBezTo>
                  <a:cubicBezTo>
                    <a:pt x="19008" y="500"/>
                    <a:pt x="19008" y="554"/>
                    <a:pt x="19038" y="586"/>
                  </a:cubicBezTo>
                  <a:cubicBezTo>
                    <a:pt x="19069" y="619"/>
                    <a:pt x="19118" y="619"/>
                    <a:pt x="19149" y="586"/>
                  </a:cubicBezTo>
                  <a:cubicBezTo>
                    <a:pt x="19180" y="553"/>
                    <a:pt x="19180" y="501"/>
                    <a:pt x="19149" y="468"/>
                  </a:cubicBezTo>
                  <a:cubicBezTo>
                    <a:pt x="19134" y="451"/>
                    <a:pt x="19114" y="443"/>
                    <a:pt x="19094" y="443"/>
                  </a:cubicBezTo>
                  <a:close/>
                  <a:moveTo>
                    <a:pt x="2973" y="458"/>
                  </a:moveTo>
                  <a:cubicBezTo>
                    <a:pt x="2970" y="462"/>
                    <a:pt x="2970" y="466"/>
                    <a:pt x="2973" y="470"/>
                  </a:cubicBezTo>
                  <a:cubicBezTo>
                    <a:pt x="2976" y="473"/>
                    <a:pt x="2981" y="473"/>
                    <a:pt x="2984" y="470"/>
                  </a:cubicBezTo>
                  <a:cubicBezTo>
                    <a:pt x="2987" y="466"/>
                    <a:pt x="2987" y="461"/>
                    <a:pt x="2984" y="458"/>
                  </a:cubicBezTo>
                  <a:cubicBezTo>
                    <a:pt x="2981" y="455"/>
                    <a:pt x="2976" y="455"/>
                    <a:pt x="2973" y="458"/>
                  </a:cubicBezTo>
                  <a:close/>
                  <a:moveTo>
                    <a:pt x="16729" y="483"/>
                  </a:moveTo>
                  <a:cubicBezTo>
                    <a:pt x="16711" y="483"/>
                    <a:pt x="16693" y="491"/>
                    <a:pt x="16679" y="506"/>
                  </a:cubicBezTo>
                  <a:cubicBezTo>
                    <a:pt x="16651" y="535"/>
                    <a:pt x="16651" y="583"/>
                    <a:pt x="16679" y="613"/>
                  </a:cubicBezTo>
                  <a:cubicBezTo>
                    <a:pt x="16706" y="642"/>
                    <a:pt x="16751" y="642"/>
                    <a:pt x="16779" y="613"/>
                  </a:cubicBezTo>
                  <a:cubicBezTo>
                    <a:pt x="16806" y="584"/>
                    <a:pt x="16807" y="535"/>
                    <a:pt x="16779" y="506"/>
                  </a:cubicBezTo>
                  <a:cubicBezTo>
                    <a:pt x="16765" y="491"/>
                    <a:pt x="16747" y="483"/>
                    <a:pt x="16729" y="483"/>
                  </a:cubicBezTo>
                  <a:close/>
                  <a:moveTo>
                    <a:pt x="13494" y="485"/>
                  </a:moveTo>
                  <a:cubicBezTo>
                    <a:pt x="13479" y="485"/>
                    <a:pt x="13466" y="492"/>
                    <a:pt x="13454" y="504"/>
                  </a:cubicBezTo>
                  <a:cubicBezTo>
                    <a:pt x="13432" y="528"/>
                    <a:pt x="13432" y="566"/>
                    <a:pt x="13454" y="590"/>
                  </a:cubicBezTo>
                  <a:cubicBezTo>
                    <a:pt x="13476" y="614"/>
                    <a:pt x="13512" y="614"/>
                    <a:pt x="13535" y="590"/>
                  </a:cubicBezTo>
                  <a:cubicBezTo>
                    <a:pt x="13557" y="566"/>
                    <a:pt x="13557" y="528"/>
                    <a:pt x="13535" y="504"/>
                  </a:cubicBezTo>
                  <a:cubicBezTo>
                    <a:pt x="13524" y="492"/>
                    <a:pt x="13509" y="485"/>
                    <a:pt x="13494" y="485"/>
                  </a:cubicBezTo>
                  <a:close/>
                  <a:moveTo>
                    <a:pt x="3792" y="515"/>
                  </a:moveTo>
                  <a:cubicBezTo>
                    <a:pt x="3787" y="521"/>
                    <a:pt x="3787" y="529"/>
                    <a:pt x="3792" y="535"/>
                  </a:cubicBezTo>
                  <a:cubicBezTo>
                    <a:pt x="3797" y="540"/>
                    <a:pt x="3805" y="540"/>
                    <a:pt x="3810" y="535"/>
                  </a:cubicBezTo>
                  <a:cubicBezTo>
                    <a:pt x="3815" y="529"/>
                    <a:pt x="3815" y="521"/>
                    <a:pt x="3810" y="515"/>
                  </a:cubicBezTo>
                  <a:cubicBezTo>
                    <a:pt x="3805" y="510"/>
                    <a:pt x="3797" y="510"/>
                    <a:pt x="3792" y="515"/>
                  </a:cubicBezTo>
                  <a:close/>
                  <a:moveTo>
                    <a:pt x="8602" y="527"/>
                  </a:moveTo>
                  <a:cubicBezTo>
                    <a:pt x="8587" y="542"/>
                    <a:pt x="8587" y="567"/>
                    <a:pt x="8602" y="582"/>
                  </a:cubicBezTo>
                  <a:cubicBezTo>
                    <a:pt x="8616" y="598"/>
                    <a:pt x="8641" y="598"/>
                    <a:pt x="8655" y="582"/>
                  </a:cubicBezTo>
                  <a:cubicBezTo>
                    <a:pt x="8669" y="567"/>
                    <a:pt x="8670" y="542"/>
                    <a:pt x="8655" y="527"/>
                  </a:cubicBezTo>
                  <a:cubicBezTo>
                    <a:pt x="8641" y="512"/>
                    <a:pt x="8616" y="511"/>
                    <a:pt x="8602" y="527"/>
                  </a:cubicBezTo>
                  <a:close/>
                  <a:moveTo>
                    <a:pt x="4619" y="582"/>
                  </a:moveTo>
                  <a:cubicBezTo>
                    <a:pt x="4612" y="590"/>
                    <a:pt x="4612" y="602"/>
                    <a:pt x="4619" y="609"/>
                  </a:cubicBezTo>
                  <a:cubicBezTo>
                    <a:pt x="4626" y="616"/>
                    <a:pt x="4636" y="616"/>
                    <a:pt x="4643" y="609"/>
                  </a:cubicBezTo>
                  <a:cubicBezTo>
                    <a:pt x="4649" y="602"/>
                    <a:pt x="4649" y="590"/>
                    <a:pt x="4643" y="582"/>
                  </a:cubicBezTo>
                  <a:cubicBezTo>
                    <a:pt x="4636" y="575"/>
                    <a:pt x="4626" y="575"/>
                    <a:pt x="4619" y="582"/>
                  </a:cubicBezTo>
                  <a:close/>
                  <a:moveTo>
                    <a:pt x="11926" y="609"/>
                  </a:moveTo>
                  <a:cubicBezTo>
                    <a:pt x="11913" y="609"/>
                    <a:pt x="11899" y="614"/>
                    <a:pt x="11889" y="624"/>
                  </a:cubicBezTo>
                  <a:cubicBezTo>
                    <a:pt x="11869" y="646"/>
                    <a:pt x="11869" y="681"/>
                    <a:pt x="11889" y="703"/>
                  </a:cubicBezTo>
                  <a:cubicBezTo>
                    <a:pt x="11909" y="724"/>
                    <a:pt x="11942" y="724"/>
                    <a:pt x="11962" y="703"/>
                  </a:cubicBezTo>
                  <a:cubicBezTo>
                    <a:pt x="11982" y="681"/>
                    <a:pt x="11982" y="646"/>
                    <a:pt x="11962" y="624"/>
                  </a:cubicBezTo>
                  <a:cubicBezTo>
                    <a:pt x="11952" y="614"/>
                    <a:pt x="11939" y="609"/>
                    <a:pt x="11926" y="609"/>
                  </a:cubicBezTo>
                  <a:close/>
                  <a:moveTo>
                    <a:pt x="18389" y="619"/>
                  </a:moveTo>
                  <a:cubicBezTo>
                    <a:pt x="18370" y="619"/>
                    <a:pt x="18349" y="627"/>
                    <a:pt x="18334" y="643"/>
                  </a:cubicBezTo>
                  <a:cubicBezTo>
                    <a:pt x="18304" y="675"/>
                    <a:pt x="18304" y="728"/>
                    <a:pt x="18334" y="760"/>
                  </a:cubicBezTo>
                  <a:cubicBezTo>
                    <a:pt x="18364" y="792"/>
                    <a:pt x="18413" y="792"/>
                    <a:pt x="18443" y="760"/>
                  </a:cubicBezTo>
                  <a:cubicBezTo>
                    <a:pt x="18473" y="728"/>
                    <a:pt x="18473" y="675"/>
                    <a:pt x="18443" y="643"/>
                  </a:cubicBezTo>
                  <a:cubicBezTo>
                    <a:pt x="18428" y="627"/>
                    <a:pt x="18409" y="619"/>
                    <a:pt x="18389" y="619"/>
                  </a:cubicBezTo>
                  <a:close/>
                  <a:moveTo>
                    <a:pt x="21503" y="626"/>
                  </a:moveTo>
                  <a:cubicBezTo>
                    <a:pt x="21481" y="626"/>
                    <a:pt x="21461" y="633"/>
                    <a:pt x="21444" y="651"/>
                  </a:cubicBezTo>
                  <a:cubicBezTo>
                    <a:pt x="21411" y="686"/>
                    <a:pt x="21411" y="743"/>
                    <a:pt x="21444" y="779"/>
                  </a:cubicBezTo>
                  <a:cubicBezTo>
                    <a:pt x="21477" y="814"/>
                    <a:pt x="21531" y="816"/>
                    <a:pt x="21564" y="781"/>
                  </a:cubicBezTo>
                  <a:cubicBezTo>
                    <a:pt x="21597" y="745"/>
                    <a:pt x="21597" y="686"/>
                    <a:pt x="21564" y="651"/>
                  </a:cubicBezTo>
                  <a:cubicBezTo>
                    <a:pt x="21547" y="633"/>
                    <a:pt x="21525" y="626"/>
                    <a:pt x="21503" y="626"/>
                  </a:cubicBezTo>
                  <a:close/>
                  <a:moveTo>
                    <a:pt x="5452" y="659"/>
                  </a:moveTo>
                  <a:cubicBezTo>
                    <a:pt x="5444" y="667"/>
                    <a:pt x="5444" y="682"/>
                    <a:pt x="5452" y="691"/>
                  </a:cubicBezTo>
                  <a:cubicBezTo>
                    <a:pt x="5460" y="700"/>
                    <a:pt x="5474" y="700"/>
                    <a:pt x="5483" y="691"/>
                  </a:cubicBezTo>
                  <a:cubicBezTo>
                    <a:pt x="5491" y="682"/>
                    <a:pt x="5491" y="667"/>
                    <a:pt x="5483" y="659"/>
                  </a:cubicBezTo>
                  <a:cubicBezTo>
                    <a:pt x="5474" y="650"/>
                    <a:pt x="5460" y="650"/>
                    <a:pt x="5452" y="659"/>
                  </a:cubicBezTo>
                  <a:close/>
                  <a:moveTo>
                    <a:pt x="9477" y="666"/>
                  </a:moveTo>
                  <a:cubicBezTo>
                    <a:pt x="9462" y="683"/>
                    <a:pt x="9462" y="709"/>
                    <a:pt x="9477" y="725"/>
                  </a:cubicBezTo>
                  <a:cubicBezTo>
                    <a:pt x="9493" y="742"/>
                    <a:pt x="9519" y="742"/>
                    <a:pt x="9535" y="725"/>
                  </a:cubicBezTo>
                  <a:cubicBezTo>
                    <a:pt x="9550" y="709"/>
                    <a:pt x="9550" y="683"/>
                    <a:pt x="9535" y="666"/>
                  </a:cubicBezTo>
                  <a:cubicBezTo>
                    <a:pt x="9519" y="650"/>
                    <a:pt x="9493" y="650"/>
                    <a:pt x="9477" y="666"/>
                  </a:cubicBezTo>
                  <a:close/>
                  <a:moveTo>
                    <a:pt x="14423" y="729"/>
                  </a:moveTo>
                  <a:cubicBezTo>
                    <a:pt x="14408" y="729"/>
                    <a:pt x="14392" y="736"/>
                    <a:pt x="14380" y="748"/>
                  </a:cubicBezTo>
                  <a:cubicBezTo>
                    <a:pt x="14356" y="774"/>
                    <a:pt x="14356" y="815"/>
                    <a:pt x="14380" y="840"/>
                  </a:cubicBezTo>
                  <a:cubicBezTo>
                    <a:pt x="14404" y="865"/>
                    <a:pt x="14443" y="865"/>
                    <a:pt x="14466" y="840"/>
                  </a:cubicBezTo>
                  <a:cubicBezTo>
                    <a:pt x="14490" y="815"/>
                    <a:pt x="14490" y="774"/>
                    <a:pt x="14466" y="748"/>
                  </a:cubicBezTo>
                  <a:cubicBezTo>
                    <a:pt x="14454" y="736"/>
                    <a:pt x="14439" y="729"/>
                    <a:pt x="14423" y="729"/>
                  </a:cubicBezTo>
                  <a:close/>
                  <a:moveTo>
                    <a:pt x="16041" y="729"/>
                  </a:moveTo>
                  <a:cubicBezTo>
                    <a:pt x="16024" y="729"/>
                    <a:pt x="16006" y="736"/>
                    <a:pt x="15993" y="750"/>
                  </a:cubicBezTo>
                  <a:cubicBezTo>
                    <a:pt x="15967" y="778"/>
                    <a:pt x="15966" y="824"/>
                    <a:pt x="15993" y="851"/>
                  </a:cubicBezTo>
                  <a:cubicBezTo>
                    <a:pt x="16019" y="880"/>
                    <a:pt x="16063" y="879"/>
                    <a:pt x="16089" y="851"/>
                  </a:cubicBezTo>
                  <a:cubicBezTo>
                    <a:pt x="16115" y="824"/>
                    <a:pt x="16113" y="778"/>
                    <a:pt x="16087" y="750"/>
                  </a:cubicBezTo>
                  <a:cubicBezTo>
                    <a:pt x="16074" y="736"/>
                    <a:pt x="16058" y="729"/>
                    <a:pt x="16041" y="729"/>
                  </a:cubicBezTo>
                  <a:close/>
                  <a:moveTo>
                    <a:pt x="20786" y="731"/>
                  </a:moveTo>
                  <a:cubicBezTo>
                    <a:pt x="20765" y="731"/>
                    <a:pt x="20743" y="741"/>
                    <a:pt x="20727" y="758"/>
                  </a:cubicBezTo>
                  <a:cubicBezTo>
                    <a:pt x="20695" y="793"/>
                    <a:pt x="20695" y="847"/>
                    <a:pt x="20727" y="882"/>
                  </a:cubicBezTo>
                  <a:cubicBezTo>
                    <a:pt x="20760" y="917"/>
                    <a:pt x="20813" y="917"/>
                    <a:pt x="20845" y="882"/>
                  </a:cubicBezTo>
                  <a:cubicBezTo>
                    <a:pt x="20878" y="847"/>
                    <a:pt x="20878" y="793"/>
                    <a:pt x="20845" y="758"/>
                  </a:cubicBezTo>
                  <a:cubicBezTo>
                    <a:pt x="20829" y="741"/>
                    <a:pt x="20808" y="731"/>
                    <a:pt x="20786" y="731"/>
                  </a:cubicBezTo>
                  <a:close/>
                  <a:moveTo>
                    <a:pt x="6296" y="746"/>
                  </a:moveTo>
                  <a:cubicBezTo>
                    <a:pt x="6287" y="756"/>
                    <a:pt x="6287" y="773"/>
                    <a:pt x="6296" y="783"/>
                  </a:cubicBezTo>
                  <a:cubicBezTo>
                    <a:pt x="6305" y="793"/>
                    <a:pt x="6321" y="793"/>
                    <a:pt x="6330" y="783"/>
                  </a:cubicBezTo>
                  <a:cubicBezTo>
                    <a:pt x="6339" y="773"/>
                    <a:pt x="6339" y="756"/>
                    <a:pt x="6330" y="746"/>
                  </a:cubicBezTo>
                  <a:cubicBezTo>
                    <a:pt x="6321" y="737"/>
                    <a:pt x="6305" y="737"/>
                    <a:pt x="6296" y="746"/>
                  </a:cubicBezTo>
                  <a:close/>
                  <a:moveTo>
                    <a:pt x="12836" y="808"/>
                  </a:moveTo>
                  <a:cubicBezTo>
                    <a:pt x="12821" y="808"/>
                    <a:pt x="12806" y="812"/>
                    <a:pt x="12795" y="825"/>
                  </a:cubicBezTo>
                  <a:cubicBezTo>
                    <a:pt x="12772" y="849"/>
                    <a:pt x="12772" y="890"/>
                    <a:pt x="12795" y="914"/>
                  </a:cubicBezTo>
                  <a:cubicBezTo>
                    <a:pt x="12818" y="939"/>
                    <a:pt x="12856" y="939"/>
                    <a:pt x="12879" y="914"/>
                  </a:cubicBezTo>
                  <a:cubicBezTo>
                    <a:pt x="12902" y="890"/>
                    <a:pt x="12902" y="850"/>
                    <a:pt x="12879" y="825"/>
                  </a:cubicBezTo>
                  <a:cubicBezTo>
                    <a:pt x="12867" y="812"/>
                    <a:pt x="12851" y="808"/>
                    <a:pt x="12836" y="808"/>
                  </a:cubicBezTo>
                  <a:close/>
                  <a:moveTo>
                    <a:pt x="10357" y="815"/>
                  </a:moveTo>
                  <a:cubicBezTo>
                    <a:pt x="10338" y="835"/>
                    <a:pt x="10338" y="868"/>
                    <a:pt x="10357" y="888"/>
                  </a:cubicBezTo>
                  <a:cubicBezTo>
                    <a:pt x="10376" y="908"/>
                    <a:pt x="10406" y="908"/>
                    <a:pt x="10425" y="888"/>
                  </a:cubicBezTo>
                  <a:cubicBezTo>
                    <a:pt x="10443" y="868"/>
                    <a:pt x="10444" y="835"/>
                    <a:pt x="10425" y="815"/>
                  </a:cubicBezTo>
                  <a:cubicBezTo>
                    <a:pt x="10406" y="795"/>
                    <a:pt x="10376" y="795"/>
                    <a:pt x="10357" y="815"/>
                  </a:cubicBezTo>
                  <a:close/>
                  <a:moveTo>
                    <a:pt x="17689" y="815"/>
                  </a:moveTo>
                  <a:cubicBezTo>
                    <a:pt x="17669" y="815"/>
                    <a:pt x="17648" y="824"/>
                    <a:pt x="17633" y="840"/>
                  </a:cubicBezTo>
                  <a:cubicBezTo>
                    <a:pt x="17604" y="872"/>
                    <a:pt x="17603" y="923"/>
                    <a:pt x="17633" y="955"/>
                  </a:cubicBezTo>
                  <a:cubicBezTo>
                    <a:pt x="17663" y="986"/>
                    <a:pt x="17713" y="986"/>
                    <a:pt x="17742" y="955"/>
                  </a:cubicBezTo>
                  <a:cubicBezTo>
                    <a:pt x="17772" y="923"/>
                    <a:pt x="17772" y="872"/>
                    <a:pt x="17742" y="840"/>
                  </a:cubicBezTo>
                  <a:cubicBezTo>
                    <a:pt x="17727" y="824"/>
                    <a:pt x="17708" y="815"/>
                    <a:pt x="17689" y="815"/>
                  </a:cubicBezTo>
                  <a:close/>
                  <a:moveTo>
                    <a:pt x="7140" y="842"/>
                  </a:moveTo>
                  <a:cubicBezTo>
                    <a:pt x="7126" y="856"/>
                    <a:pt x="7126" y="877"/>
                    <a:pt x="7140" y="892"/>
                  </a:cubicBezTo>
                  <a:cubicBezTo>
                    <a:pt x="7153" y="905"/>
                    <a:pt x="7175" y="905"/>
                    <a:pt x="7188" y="892"/>
                  </a:cubicBezTo>
                  <a:cubicBezTo>
                    <a:pt x="7201" y="878"/>
                    <a:pt x="7201" y="856"/>
                    <a:pt x="7188" y="842"/>
                  </a:cubicBezTo>
                  <a:cubicBezTo>
                    <a:pt x="7175" y="828"/>
                    <a:pt x="7153" y="828"/>
                    <a:pt x="7140" y="842"/>
                  </a:cubicBezTo>
                  <a:close/>
                  <a:moveTo>
                    <a:pt x="20071" y="853"/>
                  </a:moveTo>
                  <a:cubicBezTo>
                    <a:pt x="20049" y="853"/>
                    <a:pt x="20027" y="862"/>
                    <a:pt x="20011" y="880"/>
                  </a:cubicBezTo>
                  <a:cubicBezTo>
                    <a:pt x="19977" y="916"/>
                    <a:pt x="19977" y="976"/>
                    <a:pt x="20011" y="1012"/>
                  </a:cubicBezTo>
                  <a:cubicBezTo>
                    <a:pt x="20044" y="1048"/>
                    <a:pt x="20098" y="1048"/>
                    <a:pt x="20132" y="1012"/>
                  </a:cubicBezTo>
                  <a:cubicBezTo>
                    <a:pt x="20166" y="976"/>
                    <a:pt x="20166" y="916"/>
                    <a:pt x="20132" y="880"/>
                  </a:cubicBezTo>
                  <a:cubicBezTo>
                    <a:pt x="20115" y="862"/>
                    <a:pt x="20093" y="853"/>
                    <a:pt x="20071" y="853"/>
                  </a:cubicBezTo>
                  <a:close/>
                  <a:moveTo>
                    <a:pt x="1625" y="930"/>
                  </a:moveTo>
                  <a:cubicBezTo>
                    <a:pt x="1623" y="932"/>
                    <a:pt x="1624" y="936"/>
                    <a:pt x="1625" y="937"/>
                  </a:cubicBezTo>
                  <a:cubicBezTo>
                    <a:pt x="1627" y="939"/>
                    <a:pt x="1631" y="939"/>
                    <a:pt x="1633" y="937"/>
                  </a:cubicBezTo>
                  <a:cubicBezTo>
                    <a:pt x="1634" y="936"/>
                    <a:pt x="1634" y="932"/>
                    <a:pt x="1633" y="930"/>
                  </a:cubicBezTo>
                  <a:cubicBezTo>
                    <a:pt x="1631" y="928"/>
                    <a:pt x="1627" y="928"/>
                    <a:pt x="1625" y="930"/>
                  </a:cubicBezTo>
                  <a:close/>
                  <a:moveTo>
                    <a:pt x="7997" y="953"/>
                  </a:moveTo>
                  <a:cubicBezTo>
                    <a:pt x="7983" y="968"/>
                    <a:pt x="7983" y="992"/>
                    <a:pt x="7997" y="1008"/>
                  </a:cubicBezTo>
                  <a:cubicBezTo>
                    <a:pt x="8012" y="1024"/>
                    <a:pt x="8035" y="1024"/>
                    <a:pt x="8049" y="1008"/>
                  </a:cubicBezTo>
                  <a:cubicBezTo>
                    <a:pt x="8064" y="993"/>
                    <a:pt x="8064" y="968"/>
                    <a:pt x="8049" y="953"/>
                  </a:cubicBezTo>
                  <a:cubicBezTo>
                    <a:pt x="8035" y="937"/>
                    <a:pt x="8012" y="937"/>
                    <a:pt x="7997" y="953"/>
                  </a:cubicBezTo>
                  <a:close/>
                  <a:moveTo>
                    <a:pt x="11285" y="968"/>
                  </a:moveTo>
                  <a:cubicBezTo>
                    <a:pt x="11271" y="968"/>
                    <a:pt x="11259" y="974"/>
                    <a:pt x="11249" y="985"/>
                  </a:cubicBezTo>
                  <a:cubicBezTo>
                    <a:pt x="11229" y="1006"/>
                    <a:pt x="11229" y="1040"/>
                    <a:pt x="11249" y="1061"/>
                  </a:cubicBezTo>
                  <a:cubicBezTo>
                    <a:pt x="11269" y="1083"/>
                    <a:pt x="11301" y="1083"/>
                    <a:pt x="11320" y="1061"/>
                  </a:cubicBezTo>
                  <a:cubicBezTo>
                    <a:pt x="11340" y="1040"/>
                    <a:pt x="11340" y="1006"/>
                    <a:pt x="11320" y="985"/>
                  </a:cubicBezTo>
                  <a:cubicBezTo>
                    <a:pt x="11310" y="974"/>
                    <a:pt x="11298" y="968"/>
                    <a:pt x="11285" y="968"/>
                  </a:cubicBezTo>
                  <a:close/>
                  <a:moveTo>
                    <a:pt x="2432" y="970"/>
                  </a:moveTo>
                  <a:cubicBezTo>
                    <a:pt x="2429" y="973"/>
                    <a:pt x="2428" y="980"/>
                    <a:pt x="2432" y="983"/>
                  </a:cubicBezTo>
                  <a:cubicBezTo>
                    <a:pt x="2435" y="986"/>
                    <a:pt x="2439" y="986"/>
                    <a:pt x="2442" y="983"/>
                  </a:cubicBezTo>
                  <a:cubicBezTo>
                    <a:pt x="2445" y="980"/>
                    <a:pt x="2446" y="973"/>
                    <a:pt x="2442" y="970"/>
                  </a:cubicBezTo>
                  <a:cubicBezTo>
                    <a:pt x="2439" y="967"/>
                    <a:pt x="2435" y="966"/>
                    <a:pt x="2432" y="970"/>
                  </a:cubicBezTo>
                  <a:close/>
                  <a:moveTo>
                    <a:pt x="15360" y="989"/>
                  </a:moveTo>
                  <a:cubicBezTo>
                    <a:pt x="15342" y="989"/>
                    <a:pt x="15325" y="995"/>
                    <a:pt x="15312" y="1010"/>
                  </a:cubicBezTo>
                  <a:cubicBezTo>
                    <a:pt x="15285" y="1039"/>
                    <a:pt x="15285" y="1084"/>
                    <a:pt x="15312" y="1113"/>
                  </a:cubicBezTo>
                  <a:cubicBezTo>
                    <a:pt x="15338" y="1142"/>
                    <a:pt x="15381" y="1142"/>
                    <a:pt x="15408" y="1113"/>
                  </a:cubicBezTo>
                  <a:cubicBezTo>
                    <a:pt x="15435" y="1084"/>
                    <a:pt x="15435" y="1039"/>
                    <a:pt x="15408" y="1010"/>
                  </a:cubicBezTo>
                  <a:cubicBezTo>
                    <a:pt x="15395" y="996"/>
                    <a:pt x="15377" y="989"/>
                    <a:pt x="15360" y="989"/>
                  </a:cubicBezTo>
                  <a:close/>
                  <a:moveTo>
                    <a:pt x="19362" y="1006"/>
                  </a:moveTo>
                  <a:cubicBezTo>
                    <a:pt x="19340" y="1006"/>
                    <a:pt x="19319" y="1016"/>
                    <a:pt x="19303" y="1033"/>
                  </a:cubicBezTo>
                  <a:cubicBezTo>
                    <a:pt x="19270" y="1068"/>
                    <a:pt x="19270" y="1122"/>
                    <a:pt x="19303" y="1157"/>
                  </a:cubicBezTo>
                  <a:cubicBezTo>
                    <a:pt x="19335" y="1191"/>
                    <a:pt x="19388" y="1194"/>
                    <a:pt x="19421" y="1159"/>
                  </a:cubicBezTo>
                  <a:cubicBezTo>
                    <a:pt x="19453" y="1124"/>
                    <a:pt x="19453" y="1068"/>
                    <a:pt x="19421" y="1033"/>
                  </a:cubicBezTo>
                  <a:cubicBezTo>
                    <a:pt x="19404" y="1016"/>
                    <a:pt x="19383" y="1006"/>
                    <a:pt x="19362" y="1006"/>
                  </a:cubicBezTo>
                  <a:close/>
                  <a:moveTo>
                    <a:pt x="3241" y="1018"/>
                  </a:moveTo>
                  <a:cubicBezTo>
                    <a:pt x="3236" y="1023"/>
                    <a:pt x="3236" y="1031"/>
                    <a:pt x="3241" y="1037"/>
                  </a:cubicBezTo>
                  <a:cubicBezTo>
                    <a:pt x="3246" y="1042"/>
                    <a:pt x="3254" y="1042"/>
                    <a:pt x="3259" y="1037"/>
                  </a:cubicBezTo>
                  <a:cubicBezTo>
                    <a:pt x="3264" y="1031"/>
                    <a:pt x="3264" y="1023"/>
                    <a:pt x="3259" y="1018"/>
                  </a:cubicBezTo>
                  <a:cubicBezTo>
                    <a:pt x="3254" y="1012"/>
                    <a:pt x="3246" y="1012"/>
                    <a:pt x="3241" y="1018"/>
                  </a:cubicBezTo>
                  <a:close/>
                  <a:moveTo>
                    <a:pt x="13756" y="1029"/>
                  </a:moveTo>
                  <a:cubicBezTo>
                    <a:pt x="13741" y="1029"/>
                    <a:pt x="13724" y="1037"/>
                    <a:pt x="13712" y="1050"/>
                  </a:cubicBezTo>
                  <a:cubicBezTo>
                    <a:pt x="13687" y="1076"/>
                    <a:pt x="13687" y="1118"/>
                    <a:pt x="13712" y="1144"/>
                  </a:cubicBezTo>
                  <a:cubicBezTo>
                    <a:pt x="13736" y="1170"/>
                    <a:pt x="13777" y="1170"/>
                    <a:pt x="13801" y="1144"/>
                  </a:cubicBezTo>
                  <a:cubicBezTo>
                    <a:pt x="13826" y="1118"/>
                    <a:pt x="13826" y="1076"/>
                    <a:pt x="13801" y="1050"/>
                  </a:cubicBezTo>
                  <a:cubicBezTo>
                    <a:pt x="13789" y="1037"/>
                    <a:pt x="13772" y="1029"/>
                    <a:pt x="13756" y="1029"/>
                  </a:cubicBezTo>
                  <a:close/>
                  <a:moveTo>
                    <a:pt x="16993" y="1037"/>
                  </a:moveTo>
                  <a:cubicBezTo>
                    <a:pt x="16975" y="1037"/>
                    <a:pt x="16956" y="1044"/>
                    <a:pt x="16942" y="1060"/>
                  </a:cubicBezTo>
                  <a:cubicBezTo>
                    <a:pt x="16913" y="1090"/>
                    <a:pt x="16913" y="1140"/>
                    <a:pt x="16942" y="1170"/>
                  </a:cubicBezTo>
                  <a:cubicBezTo>
                    <a:pt x="16970" y="1201"/>
                    <a:pt x="17017" y="1201"/>
                    <a:pt x="17045" y="1170"/>
                  </a:cubicBezTo>
                  <a:cubicBezTo>
                    <a:pt x="17074" y="1140"/>
                    <a:pt x="17074" y="1090"/>
                    <a:pt x="17045" y="1060"/>
                  </a:cubicBezTo>
                  <a:cubicBezTo>
                    <a:pt x="17031" y="1044"/>
                    <a:pt x="17012" y="1037"/>
                    <a:pt x="16993" y="1037"/>
                  </a:cubicBezTo>
                  <a:close/>
                  <a:moveTo>
                    <a:pt x="4060" y="1073"/>
                  </a:moveTo>
                  <a:cubicBezTo>
                    <a:pt x="4053" y="1080"/>
                    <a:pt x="4053" y="1092"/>
                    <a:pt x="4060" y="1100"/>
                  </a:cubicBezTo>
                  <a:cubicBezTo>
                    <a:pt x="4066" y="1107"/>
                    <a:pt x="4076" y="1107"/>
                    <a:pt x="4083" y="1100"/>
                  </a:cubicBezTo>
                  <a:cubicBezTo>
                    <a:pt x="4090" y="1092"/>
                    <a:pt x="4090" y="1080"/>
                    <a:pt x="4083" y="1073"/>
                  </a:cubicBezTo>
                  <a:cubicBezTo>
                    <a:pt x="4076" y="1066"/>
                    <a:pt x="4067" y="1066"/>
                    <a:pt x="4060" y="1073"/>
                  </a:cubicBezTo>
                  <a:close/>
                  <a:moveTo>
                    <a:pt x="8863" y="1077"/>
                  </a:moveTo>
                  <a:cubicBezTo>
                    <a:pt x="8847" y="1093"/>
                    <a:pt x="8847" y="1119"/>
                    <a:pt x="8863" y="1136"/>
                  </a:cubicBezTo>
                  <a:cubicBezTo>
                    <a:pt x="8878" y="1153"/>
                    <a:pt x="8904" y="1153"/>
                    <a:pt x="8920" y="1136"/>
                  </a:cubicBezTo>
                  <a:cubicBezTo>
                    <a:pt x="8935" y="1119"/>
                    <a:pt x="8935" y="1093"/>
                    <a:pt x="8920" y="1077"/>
                  </a:cubicBezTo>
                  <a:cubicBezTo>
                    <a:pt x="8904" y="1060"/>
                    <a:pt x="8878" y="1060"/>
                    <a:pt x="8863" y="1077"/>
                  </a:cubicBezTo>
                  <a:close/>
                  <a:moveTo>
                    <a:pt x="4886" y="1140"/>
                  </a:moveTo>
                  <a:cubicBezTo>
                    <a:pt x="4877" y="1149"/>
                    <a:pt x="4877" y="1161"/>
                    <a:pt x="4886" y="1170"/>
                  </a:cubicBezTo>
                  <a:cubicBezTo>
                    <a:pt x="4894" y="1179"/>
                    <a:pt x="4906" y="1179"/>
                    <a:pt x="4914" y="1170"/>
                  </a:cubicBezTo>
                  <a:cubicBezTo>
                    <a:pt x="4922" y="1162"/>
                    <a:pt x="4922" y="1149"/>
                    <a:pt x="4914" y="1140"/>
                  </a:cubicBezTo>
                  <a:cubicBezTo>
                    <a:pt x="4906" y="1131"/>
                    <a:pt x="4894" y="1131"/>
                    <a:pt x="4886" y="1140"/>
                  </a:cubicBezTo>
                  <a:close/>
                  <a:moveTo>
                    <a:pt x="12187" y="1153"/>
                  </a:moveTo>
                  <a:cubicBezTo>
                    <a:pt x="12173" y="1153"/>
                    <a:pt x="12160" y="1159"/>
                    <a:pt x="12150" y="1170"/>
                  </a:cubicBezTo>
                  <a:cubicBezTo>
                    <a:pt x="12128" y="1193"/>
                    <a:pt x="12129" y="1230"/>
                    <a:pt x="12150" y="1252"/>
                  </a:cubicBezTo>
                  <a:cubicBezTo>
                    <a:pt x="12170" y="1275"/>
                    <a:pt x="12205" y="1275"/>
                    <a:pt x="12226" y="1252"/>
                  </a:cubicBezTo>
                  <a:cubicBezTo>
                    <a:pt x="12248" y="1230"/>
                    <a:pt x="12248" y="1193"/>
                    <a:pt x="12226" y="1170"/>
                  </a:cubicBezTo>
                  <a:cubicBezTo>
                    <a:pt x="12216" y="1159"/>
                    <a:pt x="12201" y="1153"/>
                    <a:pt x="12187" y="1153"/>
                  </a:cubicBezTo>
                  <a:close/>
                  <a:moveTo>
                    <a:pt x="18656" y="1180"/>
                  </a:moveTo>
                  <a:cubicBezTo>
                    <a:pt x="18635" y="1180"/>
                    <a:pt x="18613" y="1188"/>
                    <a:pt x="18597" y="1205"/>
                  </a:cubicBezTo>
                  <a:cubicBezTo>
                    <a:pt x="18565" y="1238"/>
                    <a:pt x="18565" y="1293"/>
                    <a:pt x="18597" y="1327"/>
                  </a:cubicBezTo>
                  <a:cubicBezTo>
                    <a:pt x="18629" y="1361"/>
                    <a:pt x="18681" y="1361"/>
                    <a:pt x="18713" y="1327"/>
                  </a:cubicBezTo>
                  <a:cubicBezTo>
                    <a:pt x="18745" y="1293"/>
                    <a:pt x="18745" y="1239"/>
                    <a:pt x="18713" y="1205"/>
                  </a:cubicBezTo>
                  <a:cubicBezTo>
                    <a:pt x="18697" y="1188"/>
                    <a:pt x="18677" y="1180"/>
                    <a:pt x="18656" y="1180"/>
                  </a:cubicBezTo>
                  <a:close/>
                  <a:moveTo>
                    <a:pt x="9737" y="1212"/>
                  </a:moveTo>
                  <a:cubicBezTo>
                    <a:pt x="9719" y="1231"/>
                    <a:pt x="9719" y="1260"/>
                    <a:pt x="9737" y="1279"/>
                  </a:cubicBezTo>
                  <a:cubicBezTo>
                    <a:pt x="9754" y="1298"/>
                    <a:pt x="9782" y="1298"/>
                    <a:pt x="9799" y="1279"/>
                  </a:cubicBezTo>
                  <a:cubicBezTo>
                    <a:pt x="9817" y="1260"/>
                    <a:pt x="9818" y="1231"/>
                    <a:pt x="9801" y="1212"/>
                  </a:cubicBezTo>
                  <a:cubicBezTo>
                    <a:pt x="9783" y="1194"/>
                    <a:pt x="9754" y="1194"/>
                    <a:pt x="9737" y="1212"/>
                  </a:cubicBezTo>
                  <a:close/>
                  <a:moveTo>
                    <a:pt x="5717" y="1214"/>
                  </a:moveTo>
                  <a:cubicBezTo>
                    <a:pt x="5707" y="1225"/>
                    <a:pt x="5707" y="1242"/>
                    <a:pt x="5717" y="1252"/>
                  </a:cubicBezTo>
                  <a:cubicBezTo>
                    <a:pt x="5727" y="1263"/>
                    <a:pt x="5744" y="1263"/>
                    <a:pt x="5754" y="1252"/>
                  </a:cubicBezTo>
                  <a:cubicBezTo>
                    <a:pt x="5764" y="1242"/>
                    <a:pt x="5764" y="1225"/>
                    <a:pt x="5754" y="1214"/>
                  </a:cubicBezTo>
                  <a:cubicBezTo>
                    <a:pt x="5744" y="1204"/>
                    <a:pt x="5727" y="1204"/>
                    <a:pt x="5717" y="1214"/>
                  </a:cubicBezTo>
                  <a:close/>
                  <a:moveTo>
                    <a:pt x="14686" y="1273"/>
                  </a:moveTo>
                  <a:cubicBezTo>
                    <a:pt x="14669" y="1273"/>
                    <a:pt x="14652" y="1281"/>
                    <a:pt x="14639" y="1294"/>
                  </a:cubicBezTo>
                  <a:cubicBezTo>
                    <a:pt x="14614" y="1322"/>
                    <a:pt x="14614" y="1366"/>
                    <a:pt x="14639" y="1394"/>
                  </a:cubicBezTo>
                  <a:cubicBezTo>
                    <a:pt x="14665" y="1421"/>
                    <a:pt x="14707" y="1421"/>
                    <a:pt x="14732" y="1394"/>
                  </a:cubicBezTo>
                  <a:cubicBezTo>
                    <a:pt x="14758" y="1366"/>
                    <a:pt x="14758" y="1322"/>
                    <a:pt x="14732" y="1294"/>
                  </a:cubicBezTo>
                  <a:cubicBezTo>
                    <a:pt x="14720" y="1281"/>
                    <a:pt x="14703" y="1273"/>
                    <a:pt x="14686" y="1273"/>
                  </a:cubicBezTo>
                  <a:close/>
                  <a:moveTo>
                    <a:pt x="16305" y="1277"/>
                  </a:moveTo>
                  <a:cubicBezTo>
                    <a:pt x="16287" y="1277"/>
                    <a:pt x="16268" y="1285"/>
                    <a:pt x="16253" y="1300"/>
                  </a:cubicBezTo>
                  <a:cubicBezTo>
                    <a:pt x="16225" y="1330"/>
                    <a:pt x="16225" y="1379"/>
                    <a:pt x="16253" y="1409"/>
                  </a:cubicBezTo>
                  <a:cubicBezTo>
                    <a:pt x="16282" y="1439"/>
                    <a:pt x="16327" y="1439"/>
                    <a:pt x="16355" y="1409"/>
                  </a:cubicBezTo>
                  <a:cubicBezTo>
                    <a:pt x="16384" y="1379"/>
                    <a:pt x="16384" y="1330"/>
                    <a:pt x="16355" y="1300"/>
                  </a:cubicBezTo>
                  <a:cubicBezTo>
                    <a:pt x="16341" y="1285"/>
                    <a:pt x="16324" y="1277"/>
                    <a:pt x="16305" y="1277"/>
                  </a:cubicBezTo>
                  <a:close/>
                  <a:moveTo>
                    <a:pt x="6559" y="1300"/>
                  </a:moveTo>
                  <a:cubicBezTo>
                    <a:pt x="6547" y="1312"/>
                    <a:pt x="6547" y="1330"/>
                    <a:pt x="6559" y="1342"/>
                  </a:cubicBezTo>
                  <a:cubicBezTo>
                    <a:pt x="6570" y="1354"/>
                    <a:pt x="6587" y="1354"/>
                    <a:pt x="6598" y="1342"/>
                  </a:cubicBezTo>
                  <a:cubicBezTo>
                    <a:pt x="6609" y="1330"/>
                    <a:pt x="6609" y="1312"/>
                    <a:pt x="6598" y="1300"/>
                  </a:cubicBezTo>
                  <a:cubicBezTo>
                    <a:pt x="6587" y="1288"/>
                    <a:pt x="6570" y="1288"/>
                    <a:pt x="6559" y="1300"/>
                  </a:cubicBezTo>
                  <a:close/>
                  <a:moveTo>
                    <a:pt x="21056" y="1306"/>
                  </a:moveTo>
                  <a:cubicBezTo>
                    <a:pt x="21034" y="1306"/>
                    <a:pt x="21011" y="1314"/>
                    <a:pt x="20994" y="1333"/>
                  </a:cubicBezTo>
                  <a:cubicBezTo>
                    <a:pt x="20959" y="1369"/>
                    <a:pt x="20959" y="1430"/>
                    <a:pt x="20994" y="1466"/>
                  </a:cubicBezTo>
                  <a:cubicBezTo>
                    <a:pt x="21028" y="1503"/>
                    <a:pt x="21085" y="1503"/>
                    <a:pt x="21119" y="1466"/>
                  </a:cubicBezTo>
                  <a:cubicBezTo>
                    <a:pt x="21153" y="1430"/>
                    <a:pt x="21153" y="1369"/>
                    <a:pt x="21119" y="1333"/>
                  </a:cubicBezTo>
                  <a:cubicBezTo>
                    <a:pt x="21102" y="1314"/>
                    <a:pt x="21079" y="1306"/>
                    <a:pt x="21056" y="1306"/>
                  </a:cubicBezTo>
                  <a:close/>
                  <a:moveTo>
                    <a:pt x="10654" y="1344"/>
                  </a:moveTo>
                  <a:cubicBezTo>
                    <a:pt x="10640" y="1344"/>
                    <a:pt x="10626" y="1350"/>
                    <a:pt x="10616" y="1361"/>
                  </a:cubicBezTo>
                  <a:cubicBezTo>
                    <a:pt x="10595" y="1383"/>
                    <a:pt x="10595" y="1419"/>
                    <a:pt x="10616" y="1441"/>
                  </a:cubicBezTo>
                  <a:cubicBezTo>
                    <a:pt x="10637" y="1463"/>
                    <a:pt x="10669" y="1463"/>
                    <a:pt x="10689" y="1441"/>
                  </a:cubicBezTo>
                  <a:cubicBezTo>
                    <a:pt x="10710" y="1419"/>
                    <a:pt x="10710" y="1383"/>
                    <a:pt x="10689" y="1361"/>
                  </a:cubicBezTo>
                  <a:cubicBezTo>
                    <a:pt x="10679" y="1350"/>
                    <a:pt x="10667" y="1344"/>
                    <a:pt x="10654" y="1344"/>
                  </a:cubicBezTo>
                  <a:close/>
                  <a:moveTo>
                    <a:pt x="13099" y="1350"/>
                  </a:moveTo>
                  <a:cubicBezTo>
                    <a:pt x="13082" y="1350"/>
                    <a:pt x="13066" y="1357"/>
                    <a:pt x="13054" y="1371"/>
                  </a:cubicBezTo>
                  <a:cubicBezTo>
                    <a:pt x="13029" y="1397"/>
                    <a:pt x="13029" y="1440"/>
                    <a:pt x="13054" y="1466"/>
                  </a:cubicBezTo>
                  <a:cubicBezTo>
                    <a:pt x="13079" y="1493"/>
                    <a:pt x="13118" y="1493"/>
                    <a:pt x="13143" y="1466"/>
                  </a:cubicBezTo>
                  <a:cubicBezTo>
                    <a:pt x="13168" y="1440"/>
                    <a:pt x="13168" y="1397"/>
                    <a:pt x="13143" y="1371"/>
                  </a:cubicBezTo>
                  <a:cubicBezTo>
                    <a:pt x="13131" y="1357"/>
                    <a:pt x="13115" y="1350"/>
                    <a:pt x="13099" y="1350"/>
                  </a:cubicBezTo>
                  <a:close/>
                  <a:moveTo>
                    <a:pt x="17953" y="1371"/>
                  </a:moveTo>
                  <a:cubicBezTo>
                    <a:pt x="17932" y="1371"/>
                    <a:pt x="17912" y="1380"/>
                    <a:pt x="17896" y="1397"/>
                  </a:cubicBezTo>
                  <a:cubicBezTo>
                    <a:pt x="17864" y="1431"/>
                    <a:pt x="17864" y="1486"/>
                    <a:pt x="17896" y="1520"/>
                  </a:cubicBezTo>
                  <a:cubicBezTo>
                    <a:pt x="17928" y="1554"/>
                    <a:pt x="17979" y="1554"/>
                    <a:pt x="18010" y="1520"/>
                  </a:cubicBezTo>
                  <a:cubicBezTo>
                    <a:pt x="18042" y="1486"/>
                    <a:pt x="18042" y="1431"/>
                    <a:pt x="18010" y="1397"/>
                  </a:cubicBezTo>
                  <a:cubicBezTo>
                    <a:pt x="17995" y="1380"/>
                    <a:pt x="17974" y="1371"/>
                    <a:pt x="17953" y="1371"/>
                  </a:cubicBezTo>
                  <a:close/>
                  <a:moveTo>
                    <a:pt x="7402" y="1392"/>
                  </a:moveTo>
                  <a:cubicBezTo>
                    <a:pt x="7387" y="1408"/>
                    <a:pt x="7387" y="1435"/>
                    <a:pt x="7402" y="1451"/>
                  </a:cubicBezTo>
                  <a:cubicBezTo>
                    <a:pt x="7417" y="1467"/>
                    <a:pt x="7441" y="1467"/>
                    <a:pt x="7456" y="1451"/>
                  </a:cubicBezTo>
                  <a:cubicBezTo>
                    <a:pt x="7471" y="1435"/>
                    <a:pt x="7471" y="1408"/>
                    <a:pt x="7456" y="1392"/>
                  </a:cubicBezTo>
                  <a:cubicBezTo>
                    <a:pt x="7441" y="1376"/>
                    <a:pt x="7417" y="1376"/>
                    <a:pt x="7402" y="1392"/>
                  </a:cubicBezTo>
                  <a:close/>
                  <a:moveTo>
                    <a:pt x="20341" y="1424"/>
                  </a:moveTo>
                  <a:cubicBezTo>
                    <a:pt x="20318" y="1424"/>
                    <a:pt x="20295" y="1434"/>
                    <a:pt x="20277" y="1453"/>
                  </a:cubicBezTo>
                  <a:cubicBezTo>
                    <a:pt x="20241" y="1491"/>
                    <a:pt x="20241" y="1552"/>
                    <a:pt x="20277" y="1590"/>
                  </a:cubicBezTo>
                  <a:cubicBezTo>
                    <a:pt x="20313" y="1628"/>
                    <a:pt x="20370" y="1628"/>
                    <a:pt x="20406" y="1590"/>
                  </a:cubicBezTo>
                  <a:cubicBezTo>
                    <a:pt x="20441" y="1552"/>
                    <a:pt x="20441" y="1491"/>
                    <a:pt x="20406" y="1453"/>
                  </a:cubicBezTo>
                  <a:cubicBezTo>
                    <a:pt x="20388" y="1434"/>
                    <a:pt x="20365" y="1424"/>
                    <a:pt x="20341" y="1424"/>
                  </a:cubicBezTo>
                  <a:close/>
                  <a:moveTo>
                    <a:pt x="1103" y="1464"/>
                  </a:moveTo>
                  <a:cubicBezTo>
                    <a:pt x="1102" y="1466"/>
                    <a:pt x="1102" y="1470"/>
                    <a:pt x="1103" y="1472"/>
                  </a:cubicBezTo>
                  <a:cubicBezTo>
                    <a:pt x="1105" y="1474"/>
                    <a:pt x="1107" y="1474"/>
                    <a:pt x="1109" y="1472"/>
                  </a:cubicBezTo>
                  <a:cubicBezTo>
                    <a:pt x="1111" y="1470"/>
                    <a:pt x="1111" y="1466"/>
                    <a:pt x="1109" y="1464"/>
                  </a:cubicBezTo>
                  <a:cubicBezTo>
                    <a:pt x="1107" y="1462"/>
                    <a:pt x="1105" y="1463"/>
                    <a:pt x="1103" y="1464"/>
                  </a:cubicBezTo>
                  <a:close/>
                  <a:moveTo>
                    <a:pt x="1899" y="1495"/>
                  </a:moveTo>
                  <a:cubicBezTo>
                    <a:pt x="1895" y="1499"/>
                    <a:pt x="1895" y="1506"/>
                    <a:pt x="1899" y="1510"/>
                  </a:cubicBezTo>
                  <a:cubicBezTo>
                    <a:pt x="1903" y="1514"/>
                    <a:pt x="1908" y="1514"/>
                    <a:pt x="1911" y="1510"/>
                  </a:cubicBezTo>
                  <a:cubicBezTo>
                    <a:pt x="1915" y="1506"/>
                    <a:pt x="1915" y="1499"/>
                    <a:pt x="1911" y="1495"/>
                  </a:cubicBezTo>
                  <a:cubicBezTo>
                    <a:pt x="1908" y="1491"/>
                    <a:pt x="1903" y="1491"/>
                    <a:pt x="1899" y="1495"/>
                  </a:cubicBezTo>
                  <a:close/>
                  <a:moveTo>
                    <a:pt x="8258" y="1502"/>
                  </a:moveTo>
                  <a:cubicBezTo>
                    <a:pt x="8242" y="1520"/>
                    <a:pt x="8242" y="1546"/>
                    <a:pt x="8258" y="1564"/>
                  </a:cubicBezTo>
                  <a:cubicBezTo>
                    <a:pt x="8274" y="1581"/>
                    <a:pt x="8301" y="1581"/>
                    <a:pt x="8317" y="1564"/>
                  </a:cubicBezTo>
                  <a:cubicBezTo>
                    <a:pt x="8334" y="1546"/>
                    <a:pt x="8334" y="1520"/>
                    <a:pt x="8317" y="1502"/>
                  </a:cubicBezTo>
                  <a:cubicBezTo>
                    <a:pt x="8301" y="1485"/>
                    <a:pt x="8275" y="1485"/>
                    <a:pt x="8258" y="1502"/>
                  </a:cubicBezTo>
                  <a:close/>
                  <a:moveTo>
                    <a:pt x="11545" y="1510"/>
                  </a:moveTo>
                  <a:cubicBezTo>
                    <a:pt x="11531" y="1510"/>
                    <a:pt x="11517" y="1517"/>
                    <a:pt x="11506" y="1529"/>
                  </a:cubicBezTo>
                  <a:cubicBezTo>
                    <a:pt x="11484" y="1553"/>
                    <a:pt x="11484" y="1591"/>
                    <a:pt x="11506" y="1615"/>
                  </a:cubicBezTo>
                  <a:cubicBezTo>
                    <a:pt x="11529" y="1639"/>
                    <a:pt x="11564" y="1639"/>
                    <a:pt x="11587" y="1615"/>
                  </a:cubicBezTo>
                  <a:cubicBezTo>
                    <a:pt x="11609" y="1591"/>
                    <a:pt x="11609" y="1553"/>
                    <a:pt x="11587" y="1529"/>
                  </a:cubicBezTo>
                  <a:cubicBezTo>
                    <a:pt x="11575" y="1517"/>
                    <a:pt x="11560" y="1510"/>
                    <a:pt x="11545" y="1510"/>
                  </a:cubicBezTo>
                  <a:close/>
                  <a:moveTo>
                    <a:pt x="2701" y="1533"/>
                  </a:moveTo>
                  <a:cubicBezTo>
                    <a:pt x="2696" y="1538"/>
                    <a:pt x="2696" y="1547"/>
                    <a:pt x="2701" y="1552"/>
                  </a:cubicBezTo>
                  <a:cubicBezTo>
                    <a:pt x="2707" y="1558"/>
                    <a:pt x="2714" y="1557"/>
                    <a:pt x="2719" y="1552"/>
                  </a:cubicBezTo>
                  <a:cubicBezTo>
                    <a:pt x="2724" y="1547"/>
                    <a:pt x="2724" y="1538"/>
                    <a:pt x="2719" y="1533"/>
                  </a:cubicBezTo>
                  <a:cubicBezTo>
                    <a:pt x="2714" y="1528"/>
                    <a:pt x="2706" y="1528"/>
                    <a:pt x="2701" y="1533"/>
                  </a:cubicBezTo>
                  <a:close/>
                  <a:moveTo>
                    <a:pt x="15623" y="1535"/>
                  </a:moveTo>
                  <a:cubicBezTo>
                    <a:pt x="15604" y="1535"/>
                    <a:pt x="15585" y="1542"/>
                    <a:pt x="15571" y="1558"/>
                  </a:cubicBezTo>
                  <a:cubicBezTo>
                    <a:pt x="15542" y="1589"/>
                    <a:pt x="15542" y="1638"/>
                    <a:pt x="15571" y="1669"/>
                  </a:cubicBezTo>
                  <a:cubicBezTo>
                    <a:pt x="15599" y="1699"/>
                    <a:pt x="15646" y="1699"/>
                    <a:pt x="15674" y="1669"/>
                  </a:cubicBezTo>
                  <a:cubicBezTo>
                    <a:pt x="15703" y="1638"/>
                    <a:pt x="15703" y="1589"/>
                    <a:pt x="15674" y="1558"/>
                  </a:cubicBezTo>
                  <a:cubicBezTo>
                    <a:pt x="15660" y="1542"/>
                    <a:pt x="15641" y="1535"/>
                    <a:pt x="15623" y="1535"/>
                  </a:cubicBezTo>
                  <a:close/>
                  <a:moveTo>
                    <a:pt x="19630" y="1571"/>
                  </a:moveTo>
                  <a:cubicBezTo>
                    <a:pt x="19607" y="1571"/>
                    <a:pt x="19584" y="1580"/>
                    <a:pt x="19567" y="1598"/>
                  </a:cubicBezTo>
                  <a:cubicBezTo>
                    <a:pt x="19533" y="1634"/>
                    <a:pt x="19533" y="1693"/>
                    <a:pt x="19567" y="1730"/>
                  </a:cubicBezTo>
                  <a:cubicBezTo>
                    <a:pt x="19602" y="1766"/>
                    <a:pt x="19656" y="1766"/>
                    <a:pt x="19691" y="1730"/>
                  </a:cubicBezTo>
                  <a:cubicBezTo>
                    <a:pt x="19725" y="1693"/>
                    <a:pt x="19725" y="1634"/>
                    <a:pt x="19691" y="1598"/>
                  </a:cubicBezTo>
                  <a:cubicBezTo>
                    <a:pt x="19674" y="1580"/>
                    <a:pt x="19652" y="1571"/>
                    <a:pt x="19630" y="1571"/>
                  </a:cubicBezTo>
                  <a:close/>
                  <a:moveTo>
                    <a:pt x="14019" y="1575"/>
                  </a:moveTo>
                  <a:cubicBezTo>
                    <a:pt x="14002" y="1575"/>
                    <a:pt x="13984" y="1582"/>
                    <a:pt x="13971" y="1596"/>
                  </a:cubicBezTo>
                  <a:cubicBezTo>
                    <a:pt x="13945" y="1624"/>
                    <a:pt x="13945" y="1669"/>
                    <a:pt x="13971" y="1697"/>
                  </a:cubicBezTo>
                  <a:cubicBezTo>
                    <a:pt x="13997" y="1725"/>
                    <a:pt x="14039" y="1725"/>
                    <a:pt x="14066" y="1697"/>
                  </a:cubicBezTo>
                  <a:cubicBezTo>
                    <a:pt x="14092" y="1669"/>
                    <a:pt x="14092" y="1624"/>
                    <a:pt x="14066" y="1596"/>
                  </a:cubicBezTo>
                  <a:cubicBezTo>
                    <a:pt x="14053" y="1582"/>
                    <a:pt x="14036" y="1575"/>
                    <a:pt x="14019" y="1575"/>
                  </a:cubicBezTo>
                  <a:close/>
                  <a:moveTo>
                    <a:pt x="3511" y="1579"/>
                  </a:moveTo>
                  <a:cubicBezTo>
                    <a:pt x="3504" y="1586"/>
                    <a:pt x="3504" y="1598"/>
                    <a:pt x="3511" y="1606"/>
                  </a:cubicBezTo>
                  <a:cubicBezTo>
                    <a:pt x="3518" y="1613"/>
                    <a:pt x="3529" y="1613"/>
                    <a:pt x="3536" y="1606"/>
                  </a:cubicBezTo>
                  <a:cubicBezTo>
                    <a:pt x="3543" y="1598"/>
                    <a:pt x="3543" y="1586"/>
                    <a:pt x="3536" y="1579"/>
                  </a:cubicBezTo>
                  <a:cubicBezTo>
                    <a:pt x="3529" y="1572"/>
                    <a:pt x="3518" y="1572"/>
                    <a:pt x="3511" y="1579"/>
                  </a:cubicBezTo>
                  <a:close/>
                  <a:moveTo>
                    <a:pt x="17258" y="1586"/>
                  </a:moveTo>
                  <a:cubicBezTo>
                    <a:pt x="17238" y="1586"/>
                    <a:pt x="17216" y="1597"/>
                    <a:pt x="17201" y="1613"/>
                  </a:cubicBezTo>
                  <a:cubicBezTo>
                    <a:pt x="17170" y="1647"/>
                    <a:pt x="17170" y="1700"/>
                    <a:pt x="17201" y="1733"/>
                  </a:cubicBezTo>
                  <a:cubicBezTo>
                    <a:pt x="17232" y="1767"/>
                    <a:pt x="17284" y="1767"/>
                    <a:pt x="17315" y="1733"/>
                  </a:cubicBezTo>
                  <a:cubicBezTo>
                    <a:pt x="17346" y="1700"/>
                    <a:pt x="17346" y="1647"/>
                    <a:pt x="17315" y="1613"/>
                  </a:cubicBezTo>
                  <a:cubicBezTo>
                    <a:pt x="17300" y="1597"/>
                    <a:pt x="17278" y="1586"/>
                    <a:pt x="17258" y="1586"/>
                  </a:cubicBezTo>
                  <a:close/>
                  <a:moveTo>
                    <a:pt x="9122" y="1623"/>
                  </a:moveTo>
                  <a:cubicBezTo>
                    <a:pt x="9104" y="1642"/>
                    <a:pt x="9104" y="1674"/>
                    <a:pt x="9122" y="1693"/>
                  </a:cubicBezTo>
                  <a:cubicBezTo>
                    <a:pt x="9140" y="1713"/>
                    <a:pt x="9170" y="1713"/>
                    <a:pt x="9188" y="1693"/>
                  </a:cubicBezTo>
                  <a:cubicBezTo>
                    <a:pt x="9206" y="1674"/>
                    <a:pt x="9206" y="1642"/>
                    <a:pt x="9188" y="1623"/>
                  </a:cubicBezTo>
                  <a:cubicBezTo>
                    <a:pt x="9170" y="1603"/>
                    <a:pt x="9140" y="1603"/>
                    <a:pt x="9122" y="1623"/>
                  </a:cubicBezTo>
                  <a:close/>
                  <a:moveTo>
                    <a:pt x="4328" y="1632"/>
                  </a:moveTo>
                  <a:cubicBezTo>
                    <a:pt x="4320" y="1641"/>
                    <a:pt x="4320" y="1656"/>
                    <a:pt x="4328" y="1665"/>
                  </a:cubicBezTo>
                  <a:cubicBezTo>
                    <a:pt x="4336" y="1674"/>
                    <a:pt x="4348" y="1674"/>
                    <a:pt x="4357" y="1665"/>
                  </a:cubicBezTo>
                  <a:cubicBezTo>
                    <a:pt x="4365" y="1656"/>
                    <a:pt x="4365" y="1641"/>
                    <a:pt x="4357" y="1632"/>
                  </a:cubicBezTo>
                  <a:cubicBezTo>
                    <a:pt x="4348" y="1623"/>
                    <a:pt x="4336" y="1624"/>
                    <a:pt x="4328" y="1632"/>
                  </a:cubicBezTo>
                  <a:close/>
                  <a:moveTo>
                    <a:pt x="5150" y="1695"/>
                  </a:moveTo>
                  <a:cubicBezTo>
                    <a:pt x="5140" y="1706"/>
                    <a:pt x="5140" y="1723"/>
                    <a:pt x="5150" y="1733"/>
                  </a:cubicBezTo>
                  <a:cubicBezTo>
                    <a:pt x="5160" y="1744"/>
                    <a:pt x="5178" y="1744"/>
                    <a:pt x="5188" y="1733"/>
                  </a:cubicBezTo>
                  <a:cubicBezTo>
                    <a:pt x="5198" y="1723"/>
                    <a:pt x="5198" y="1706"/>
                    <a:pt x="5188" y="1695"/>
                  </a:cubicBezTo>
                  <a:cubicBezTo>
                    <a:pt x="5178" y="1685"/>
                    <a:pt x="5160" y="1685"/>
                    <a:pt x="5150" y="1695"/>
                  </a:cubicBezTo>
                  <a:close/>
                  <a:moveTo>
                    <a:pt x="12448" y="1697"/>
                  </a:moveTo>
                  <a:cubicBezTo>
                    <a:pt x="12433" y="1697"/>
                    <a:pt x="12419" y="1704"/>
                    <a:pt x="12407" y="1716"/>
                  </a:cubicBezTo>
                  <a:cubicBezTo>
                    <a:pt x="12384" y="1741"/>
                    <a:pt x="12384" y="1779"/>
                    <a:pt x="12407" y="1804"/>
                  </a:cubicBezTo>
                  <a:cubicBezTo>
                    <a:pt x="12430" y="1829"/>
                    <a:pt x="12468" y="1831"/>
                    <a:pt x="12491" y="1806"/>
                  </a:cubicBezTo>
                  <a:cubicBezTo>
                    <a:pt x="12514" y="1781"/>
                    <a:pt x="12514" y="1741"/>
                    <a:pt x="12491" y="1716"/>
                  </a:cubicBezTo>
                  <a:cubicBezTo>
                    <a:pt x="12479" y="1704"/>
                    <a:pt x="12463" y="1697"/>
                    <a:pt x="12448" y="1697"/>
                  </a:cubicBezTo>
                  <a:close/>
                  <a:moveTo>
                    <a:pt x="18922" y="1739"/>
                  </a:moveTo>
                  <a:cubicBezTo>
                    <a:pt x="18900" y="1739"/>
                    <a:pt x="18878" y="1748"/>
                    <a:pt x="18861" y="1766"/>
                  </a:cubicBezTo>
                  <a:cubicBezTo>
                    <a:pt x="18828" y="1801"/>
                    <a:pt x="18830" y="1858"/>
                    <a:pt x="18863" y="1894"/>
                  </a:cubicBezTo>
                  <a:cubicBezTo>
                    <a:pt x="18896" y="1929"/>
                    <a:pt x="18950" y="1929"/>
                    <a:pt x="18983" y="1894"/>
                  </a:cubicBezTo>
                  <a:cubicBezTo>
                    <a:pt x="19016" y="1858"/>
                    <a:pt x="19016" y="1801"/>
                    <a:pt x="18983" y="1766"/>
                  </a:cubicBezTo>
                  <a:cubicBezTo>
                    <a:pt x="18966" y="1748"/>
                    <a:pt x="18944" y="1739"/>
                    <a:pt x="18922" y="1739"/>
                  </a:cubicBezTo>
                  <a:close/>
                  <a:moveTo>
                    <a:pt x="10032" y="1743"/>
                  </a:moveTo>
                  <a:cubicBezTo>
                    <a:pt x="10019" y="1743"/>
                    <a:pt x="10006" y="1748"/>
                    <a:pt x="9996" y="1758"/>
                  </a:cubicBezTo>
                  <a:cubicBezTo>
                    <a:pt x="9976" y="1779"/>
                    <a:pt x="9976" y="1814"/>
                    <a:pt x="9996" y="1835"/>
                  </a:cubicBezTo>
                  <a:cubicBezTo>
                    <a:pt x="10016" y="1855"/>
                    <a:pt x="10046" y="1855"/>
                    <a:pt x="10065" y="1835"/>
                  </a:cubicBezTo>
                  <a:cubicBezTo>
                    <a:pt x="10085" y="1814"/>
                    <a:pt x="10085" y="1779"/>
                    <a:pt x="10065" y="1758"/>
                  </a:cubicBezTo>
                  <a:cubicBezTo>
                    <a:pt x="10056" y="1748"/>
                    <a:pt x="10044" y="1743"/>
                    <a:pt x="10032" y="1743"/>
                  </a:cubicBezTo>
                  <a:close/>
                  <a:moveTo>
                    <a:pt x="5983" y="1770"/>
                  </a:moveTo>
                  <a:cubicBezTo>
                    <a:pt x="5972" y="1782"/>
                    <a:pt x="5972" y="1800"/>
                    <a:pt x="5983" y="1812"/>
                  </a:cubicBezTo>
                  <a:cubicBezTo>
                    <a:pt x="5994" y="1823"/>
                    <a:pt x="6011" y="1824"/>
                    <a:pt x="6022" y="1812"/>
                  </a:cubicBezTo>
                  <a:cubicBezTo>
                    <a:pt x="6034" y="1800"/>
                    <a:pt x="6034" y="1782"/>
                    <a:pt x="6022" y="1770"/>
                  </a:cubicBezTo>
                  <a:cubicBezTo>
                    <a:pt x="6011" y="1758"/>
                    <a:pt x="5994" y="1758"/>
                    <a:pt x="5983" y="1770"/>
                  </a:cubicBezTo>
                  <a:close/>
                  <a:moveTo>
                    <a:pt x="14949" y="1819"/>
                  </a:moveTo>
                  <a:cubicBezTo>
                    <a:pt x="14931" y="1819"/>
                    <a:pt x="14912" y="1826"/>
                    <a:pt x="14899" y="1840"/>
                  </a:cubicBezTo>
                  <a:cubicBezTo>
                    <a:pt x="14871" y="1870"/>
                    <a:pt x="14871" y="1918"/>
                    <a:pt x="14899" y="1947"/>
                  </a:cubicBezTo>
                  <a:cubicBezTo>
                    <a:pt x="14926" y="1977"/>
                    <a:pt x="14971" y="1977"/>
                    <a:pt x="14999" y="1947"/>
                  </a:cubicBezTo>
                  <a:cubicBezTo>
                    <a:pt x="15026" y="1918"/>
                    <a:pt x="15026" y="1870"/>
                    <a:pt x="14999" y="1840"/>
                  </a:cubicBezTo>
                  <a:cubicBezTo>
                    <a:pt x="14985" y="1826"/>
                    <a:pt x="14967" y="1819"/>
                    <a:pt x="14949" y="1819"/>
                  </a:cubicBezTo>
                  <a:close/>
                  <a:moveTo>
                    <a:pt x="16568" y="1827"/>
                  </a:moveTo>
                  <a:cubicBezTo>
                    <a:pt x="16548" y="1827"/>
                    <a:pt x="16529" y="1836"/>
                    <a:pt x="16514" y="1852"/>
                  </a:cubicBezTo>
                  <a:cubicBezTo>
                    <a:pt x="16484" y="1884"/>
                    <a:pt x="16484" y="1934"/>
                    <a:pt x="16514" y="1966"/>
                  </a:cubicBezTo>
                  <a:cubicBezTo>
                    <a:pt x="16544" y="1998"/>
                    <a:pt x="16594" y="1998"/>
                    <a:pt x="16623" y="1966"/>
                  </a:cubicBezTo>
                  <a:cubicBezTo>
                    <a:pt x="16653" y="1934"/>
                    <a:pt x="16653" y="1884"/>
                    <a:pt x="16623" y="1852"/>
                  </a:cubicBezTo>
                  <a:cubicBezTo>
                    <a:pt x="16608" y="1836"/>
                    <a:pt x="16588" y="1827"/>
                    <a:pt x="16568" y="1827"/>
                  </a:cubicBezTo>
                  <a:close/>
                  <a:moveTo>
                    <a:pt x="6821" y="1852"/>
                  </a:moveTo>
                  <a:cubicBezTo>
                    <a:pt x="6808" y="1866"/>
                    <a:pt x="6808" y="1889"/>
                    <a:pt x="6821" y="1903"/>
                  </a:cubicBezTo>
                  <a:cubicBezTo>
                    <a:pt x="6835" y="1917"/>
                    <a:pt x="6855" y="1917"/>
                    <a:pt x="6868" y="1903"/>
                  </a:cubicBezTo>
                  <a:cubicBezTo>
                    <a:pt x="6881" y="1889"/>
                    <a:pt x="6881" y="1866"/>
                    <a:pt x="6868" y="1852"/>
                  </a:cubicBezTo>
                  <a:cubicBezTo>
                    <a:pt x="6855" y="1838"/>
                    <a:pt x="6835" y="1838"/>
                    <a:pt x="6821" y="1852"/>
                  </a:cubicBezTo>
                  <a:close/>
                  <a:moveTo>
                    <a:pt x="21326" y="1882"/>
                  </a:moveTo>
                  <a:cubicBezTo>
                    <a:pt x="21302" y="1882"/>
                    <a:pt x="21278" y="1892"/>
                    <a:pt x="21260" y="1911"/>
                  </a:cubicBezTo>
                  <a:cubicBezTo>
                    <a:pt x="21224" y="1950"/>
                    <a:pt x="21224" y="2014"/>
                    <a:pt x="21260" y="2052"/>
                  </a:cubicBezTo>
                  <a:cubicBezTo>
                    <a:pt x="21296" y="2091"/>
                    <a:pt x="21354" y="2091"/>
                    <a:pt x="21390" y="2052"/>
                  </a:cubicBezTo>
                  <a:cubicBezTo>
                    <a:pt x="21427" y="2014"/>
                    <a:pt x="21427" y="1950"/>
                    <a:pt x="21390" y="1911"/>
                  </a:cubicBezTo>
                  <a:cubicBezTo>
                    <a:pt x="21372" y="1892"/>
                    <a:pt x="21350" y="1882"/>
                    <a:pt x="21326" y="1882"/>
                  </a:cubicBezTo>
                  <a:close/>
                  <a:moveTo>
                    <a:pt x="10915" y="1894"/>
                  </a:moveTo>
                  <a:cubicBezTo>
                    <a:pt x="10901" y="1894"/>
                    <a:pt x="10887" y="1900"/>
                    <a:pt x="10877" y="1911"/>
                  </a:cubicBezTo>
                  <a:cubicBezTo>
                    <a:pt x="10856" y="1933"/>
                    <a:pt x="10856" y="1969"/>
                    <a:pt x="10877" y="1991"/>
                  </a:cubicBezTo>
                  <a:cubicBezTo>
                    <a:pt x="10898" y="2013"/>
                    <a:pt x="10932" y="2013"/>
                    <a:pt x="10952" y="1991"/>
                  </a:cubicBezTo>
                  <a:cubicBezTo>
                    <a:pt x="10973" y="1969"/>
                    <a:pt x="10973" y="1933"/>
                    <a:pt x="10952" y="1911"/>
                  </a:cubicBezTo>
                  <a:cubicBezTo>
                    <a:pt x="10942" y="1900"/>
                    <a:pt x="10928" y="1894"/>
                    <a:pt x="10915" y="1894"/>
                  </a:cubicBezTo>
                  <a:close/>
                  <a:moveTo>
                    <a:pt x="13361" y="1900"/>
                  </a:moveTo>
                  <a:cubicBezTo>
                    <a:pt x="13345" y="1900"/>
                    <a:pt x="13327" y="1905"/>
                    <a:pt x="13315" y="1919"/>
                  </a:cubicBezTo>
                  <a:cubicBezTo>
                    <a:pt x="13290" y="1945"/>
                    <a:pt x="13290" y="1989"/>
                    <a:pt x="13315" y="2016"/>
                  </a:cubicBezTo>
                  <a:cubicBezTo>
                    <a:pt x="13340" y="2043"/>
                    <a:pt x="13381" y="2043"/>
                    <a:pt x="13406" y="2016"/>
                  </a:cubicBezTo>
                  <a:cubicBezTo>
                    <a:pt x="13431" y="1989"/>
                    <a:pt x="13431" y="1945"/>
                    <a:pt x="13406" y="1919"/>
                  </a:cubicBezTo>
                  <a:cubicBezTo>
                    <a:pt x="13394" y="1905"/>
                    <a:pt x="13378" y="1900"/>
                    <a:pt x="13361" y="1900"/>
                  </a:cubicBezTo>
                  <a:close/>
                  <a:moveTo>
                    <a:pt x="18220" y="1926"/>
                  </a:moveTo>
                  <a:cubicBezTo>
                    <a:pt x="18197" y="1926"/>
                    <a:pt x="18176" y="1935"/>
                    <a:pt x="18159" y="1953"/>
                  </a:cubicBezTo>
                  <a:cubicBezTo>
                    <a:pt x="18125" y="1989"/>
                    <a:pt x="18125" y="2049"/>
                    <a:pt x="18159" y="2085"/>
                  </a:cubicBezTo>
                  <a:cubicBezTo>
                    <a:pt x="18193" y="2121"/>
                    <a:pt x="18247" y="2121"/>
                    <a:pt x="18280" y="2085"/>
                  </a:cubicBezTo>
                  <a:cubicBezTo>
                    <a:pt x="18314" y="2049"/>
                    <a:pt x="18314" y="1989"/>
                    <a:pt x="18280" y="1953"/>
                  </a:cubicBezTo>
                  <a:cubicBezTo>
                    <a:pt x="18264" y="1935"/>
                    <a:pt x="18242" y="1926"/>
                    <a:pt x="18220" y="1926"/>
                  </a:cubicBezTo>
                  <a:close/>
                  <a:moveTo>
                    <a:pt x="7663" y="1943"/>
                  </a:moveTo>
                  <a:cubicBezTo>
                    <a:pt x="7646" y="1962"/>
                    <a:pt x="7647" y="1991"/>
                    <a:pt x="7663" y="2008"/>
                  </a:cubicBezTo>
                  <a:cubicBezTo>
                    <a:pt x="7680" y="2026"/>
                    <a:pt x="7707" y="2026"/>
                    <a:pt x="7724" y="2008"/>
                  </a:cubicBezTo>
                  <a:cubicBezTo>
                    <a:pt x="7741" y="1991"/>
                    <a:pt x="7741" y="1961"/>
                    <a:pt x="7724" y="1943"/>
                  </a:cubicBezTo>
                  <a:cubicBezTo>
                    <a:pt x="7707" y="1925"/>
                    <a:pt x="7680" y="1926"/>
                    <a:pt x="7663" y="1943"/>
                  </a:cubicBezTo>
                  <a:close/>
                  <a:moveTo>
                    <a:pt x="20609" y="1995"/>
                  </a:moveTo>
                  <a:cubicBezTo>
                    <a:pt x="20585" y="1995"/>
                    <a:pt x="20562" y="2006"/>
                    <a:pt x="20543" y="2026"/>
                  </a:cubicBezTo>
                  <a:cubicBezTo>
                    <a:pt x="20507" y="2065"/>
                    <a:pt x="20507" y="2128"/>
                    <a:pt x="20543" y="2167"/>
                  </a:cubicBezTo>
                  <a:cubicBezTo>
                    <a:pt x="20580" y="2206"/>
                    <a:pt x="20639" y="2206"/>
                    <a:pt x="20675" y="2167"/>
                  </a:cubicBezTo>
                  <a:cubicBezTo>
                    <a:pt x="20712" y="2128"/>
                    <a:pt x="20712" y="2065"/>
                    <a:pt x="20675" y="2026"/>
                  </a:cubicBezTo>
                  <a:cubicBezTo>
                    <a:pt x="20657" y="2006"/>
                    <a:pt x="20633" y="1995"/>
                    <a:pt x="20609" y="1995"/>
                  </a:cubicBezTo>
                  <a:close/>
                  <a:moveTo>
                    <a:pt x="591" y="2012"/>
                  </a:moveTo>
                  <a:cubicBezTo>
                    <a:pt x="589" y="2014"/>
                    <a:pt x="589" y="2018"/>
                    <a:pt x="591" y="2020"/>
                  </a:cubicBezTo>
                  <a:cubicBezTo>
                    <a:pt x="592" y="2022"/>
                    <a:pt x="596" y="2022"/>
                    <a:pt x="598" y="2020"/>
                  </a:cubicBezTo>
                  <a:cubicBezTo>
                    <a:pt x="599" y="2018"/>
                    <a:pt x="599" y="2014"/>
                    <a:pt x="598" y="2012"/>
                  </a:cubicBezTo>
                  <a:cubicBezTo>
                    <a:pt x="596" y="2010"/>
                    <a:pt x="592" y="2010"/>
                    <a:pt x="591" y="2012"/>
                  </a:cubicBezTo>
                  <a:close/>
                  <a:moveTo>
                    <a:pt x="1379" y="2033"/>
                  </a:moveTo>
                  <a:cubicBezTo>
                    <a:pt x="1375" y="2037"/>
                    <a:pt x="1375" y="2042"/>
                    <a:pt x="1379" y="2047"/>
                  </a:cubicBezTo>
                  <a:cubicBezTo>
                    <a:pt x="1383" y="2051"/>
                    <a:pt x="1387" y="2051"/>
                    <a:pt x="1391" y="2047"/>
                  </a:cubicBezTo>
                  <a:cubicBezTo>
                    <a:pt x="1395" y="2042"/>
                    <a:pt x="1395" y="2037"/>
                    <a:pt x="1391" y="2033"/>
                  </a:cubicBezTo>
                  <a:cubicBezTo>
                    <a:pt x="1387" y="2029"/>
                    <a:pt x="1383" y="2029"/>
                    <a:pt x="1379" y="2033"/>
                  </a:cubicBezTo>
                  <a:close/>
                  <a:moveTo>
                    <a:pt x="8519" y="2050"/>
                  </a:moveTo>
                  <a:cubicBezTo>
                    <a:pt x="8501" y="2070"/>
                    <a:pt x="8501" y="2102"/>
                    <a:pt x="8519" y="2121"/>
                  </a:cubicBezTo>
                  <a:cubicBezTo>
                    <a:pt x="8538" y="2141"/>
                    <a:pt x="8567" y="2140"/>
                    <a:pt x="8586" y="2121"/>
                  </a:cubicBezTo>
                  <a:cubicBezTo>
                    <a:pt x="8604" y="2102"/>
                    <a:pt x="8604" y="2070"/>
                    <a:pt x="8586" y="2050"/>
                  </a:cubicBezTo>
                  <a:cubicBezTo>
                    <a:pt x="8567" y="2031"/>
                    <a:pt x="8537" y="2031"/>
                    <a:pt x="8519" y="2050"/>
                  </a:cubicBezTo>
                  <a:close/>
                  <a:moveTo>
                    <a:pt x="11808" y="2056"/>
                  </a:moveTo>
                  <a:cubicBezTo>
                    <a:pt x="11793" y="2056"/>
                    <a:pt x="11777" y="2062"/>
                    <a:pt x="11765" y="2075"/>
                  </a:cubicBezTo>
                  <a:cubicBezTo>
                    <a:pt x="11741" y="2101"/>
                    <a:pt x="11741" y="2141"/>
                    <a:pt x="11765" y="2167"/>
                  </a:cubicBezTo>
                  <a:cubicBezTo>
                    <a:pt x="11789" y="2192"/>
                    <a:pt x="11827" y="2192"/>
                    <a:pt x="11851" y="2167"/>
                  </a:cubicBezTo>
                  <a:cubicBezTo>
                    <a:pt x="11875" y="2141"/>
                    <a:pt x="11875" y="2101"/>
                    <a:pt x="11851" y="2075"/>
                  </a:cubicBezTo>
                  <a:cubicBezTo>
                    <a:pt x="11839" y="2062"/>
                    <a:pt x="11824" y="2056"/>
                    <a:pt x="11808" y="2056"/>
                  </a:cubicBezTo>
                  <a:close/>
                  <a:moveTo>
                    <a:pt x="2172" y="2062"/>
                  </a:moveTo>
                  <a:cubicBezTo>
                    <a:pt x="2167" y="2067"/>
                    <a:pt x="2167" y="2076"/>
                    <a:pt x="2172" y="2081"/>
                  </a:cubicBezTo>
                  <a:cubicBezTo>
                    <a:pt x="2177" y="2086"/>
                    <a:pt x="2185" y="2086"/>
                    <a:pt x="2190" y="2081"/>
                  </a:cubicBezTo>
                  <a:cubicBezTo>
                    <a:pt x="2195" y="2076"/>
                    <a:pt x="2195" y="2067"/>
                    <a:pt x="2190" y="2062"/>
                  </a:cubicBezTo>
                  <a:cubicBezTo>
                    <a:pt x="2185" y="2057"/>
                    <a:pt x="2177" y="2057"/>
                    <a:pt x="2172" y="2062"/>
                  </a:cubicBezTo>
                  <a:close/>
                  <a:moveTo>
                    <a:pt x="15885" y="2083"/>
                  </a:moveTo>
                  <a:cubicBezTo>
                    <a:pt x="15865" y="2083"/>
                    <a:pt x="15845" y="2091"/>
                    <a:pt x="15830" y="2108"/>
                  </a:cubicBezTo>
                  <a:cubicBezTo>
                    <a:pt x="15799" y="2140"/>
                    <a:pt x="15801" y="2193"/>
                    <a:pt x="15832" y="2226"/>
                  </a:cubicBezTo>
                  <a:cubicBezTo>
                    <a:pt x="15862" y="2259"/>
                    <a:pt x="15910" y="2258"/>
                    <a:pt x="15941" y="2226"/>
                  </a:cubicBezTo>
                  <a:cubicBezTo>
                    <a:pt x="15971" y="2193"/>
                    <a:pt x="15971" y="2140"/>
                    <a:pt x="15941" y="2108"/>
                  </a:cubicBezTo>
                  <a:cubicBezTo>
                    <a:pt x="15925" y="2091"/>
                    <a:pt x="15905" y="2083"/>
                    <a:pt x="15885" y="2083"/>
                  </a:cubicBezTo>
                  <a:close/>
                  <a:moveTo>
                    <a:pt x="2973" y="2096"/>
                  </a:moveTo>
                  <a:cubicBezTo>
                    <a:pt x="2966" y="2103"/>
                    <a:pt x="2966" y="2116"/>
                    <a:pt x="2973" y="2123"/>
                  </a:cubicBezTo>
                  <a:cubicBezTo>
                    <a:pt x="2980" y="2130"/>
                    <a:pt x="2991" y="2130"/>
                    <a:pt x="2998" y="2123"/>
                  </a:cubicBezTo>
                  <a:cubicBezTo>
                    <a:pt x="3005" y="2116"/>
                    <a:pt x="3005" y="2104"/>
                    <a:pt x="2998" y="2096"/>
                  </a:cubicBezTo>
                  <a:cubicBezTo>
                    <a:pt x="2991" y="2089"/>
                    <a:pt x="2980" y="2089"/>
                    <a:pt x="2973" y="2096"/>
                  </a:cubicBezTo>
                  <a:close/>
                  <a:moveTo>
                    <a:pt x="14282" y="2119"/>
                  </a:moveTo>
                  <a:cubicBezTo>
                    <a:pt x="14264" y="2119"/>
                    <a:pt x="14246" y="2127"/>
                    <a:pt x="14232" y="2142"/>
                  </a:cubicBezTo>
                  <a:cubicBezTo>
                    <a:pt x="14205" y="2171"/>
                    <a:pt x="14205" y="2220"/>
                    <a:pt x="14232" y="2249"/>
                  </a:cubicBezTo>
                  <a:cubicBezTo>
                    <a:pt x="14260" y="2278"/>
                    <a:pt x="14303" y="2278"/>
                    <a:pt x="14330" y="2249"/>
                  </a:cubicBezTo>
                  <a:cubicBezTo>
                    <a:pt x="14358" y="2220"/>
                    <a:pt x="14358" y="2172"/>
                    <a:pt x="14330" y="2142"/>
                  </a:cubicBezTo>
                  <a:cubicBezTo>
                    <a:pt x="14317" y="2127"/>
                    <a:pt x="14300" y="2119"/>
                    <a:pt x="14282" y="2119"/>
                  </a:cubicBezTo>
                  <a:close/>
                  <a:moveTo>
                    <a:pt x="19896" y="2138"/>
                  </a:moveTo>
                  <a:cubicBezTo>
                    <a:pt x="19873" y="2138"/>
                    <a:pt x="19850" y="2148"/>
                    <a:pt x="19832" y="2167"/>
                  </a:cubicBezTo>
                  <a:cubicBezTo>
                    <a:pt x="19796" y="2205"/>
                    <a:pt x="19796" y="2266"/>
                    <a:pt x="19832" y="2304"/>
                  </a:cubicBezTo>
                  <a:cubicBezTo>
                    <a:pt x="19867" y="2342"/>
                    <a:pt x="19925" y="2342"/>
                    <a:pt x="19961" y="2304"/>
                  </a:cubicBezTo>
                  <a:cubicBezTo>
                    <a:pt x="19996" y="2266"/>
                    <a:pt x="19996" y="2205"/>
                    <a:pt x="19961" y="2167"/>
                  </a:cubicBezTo>
                  <a:cubicBezTo>
                    <a:pt x="19943" y="2148"/>
                    <a:pt x="19919" y="2138"/>
                    <a:pt x="19896" y="2138"/>
                  </a:cubicBezTo>
                  <a:close/>
                  <a:moveTo>
                    <a:pt x="3781" y="2140"/>
                  </a:moveTo>
                  <a:cubicBezTo>
                    <a:pt x="3773" y="2149"/>
                    <a:pt x="3773" y="2162"/>
                    <a:pt x="3781" y="2171"/>
                  </a:cubicBezTo>
                  <a:cubicBezTo>
                    <a:pt x="3789" y="2179"/>
                    <a:pt x="3803" y="2179"/>
                    <a:pt x="3811" y="2171"/>
                  </a:cubicBezTo>
                  <a:cubicBezTo>
                    <a:pt x="3820" y="2162"/>
                    <a:pt x="3820" y="2149"/>
                    <a:pt x="3811" y="2140"/>
                  </a:cubicBezTo>
                  <a:cubicBezTo>
                    <a:pt x="3803" y="2131"/>
                    <a:pt x="3789" y="2131"/>
                    <a:pt x="3781" y="2140"/>
                  </a:cubicBezTo>
                  <a:close/>
                  <a:moveTo>
                    <a:pt x="17523" y="2142"/>
                  </a:moveTo>
                  <a:cubicBezTo>
                    <a:pt x="17501" y="2142"/>
                    <a:pt x="17481" y="2150"/>
                    <a:pt x="17465" y="2167"/>
                  </a:cubicBezTo>
                  <a:cubicBezTo>
                    <a:pt x="17433" y="2202"/>
                    <a:pt x="17431" y="2258"/>
                    <a:pt x="17464" y="2293"/>
                  </a:cubicBezTo>
                  <a:cubicBezTo>
                    <a:pt x="17496" y="2328"/>
                    <a:pt x="17549" y="2328"/>
                    <a:pt x="17582" y="2293"/>
                  </a:cubicBezTo>
                  <a:cubicBezTo>
                    <a:pt x="17614" y="2258"/>
                    <a:pt x="17614" y="2202"/>
                    <a:pt x="17582" y="2167"/>
                  </a:cubicBezTo>
                  <a:cubicBezTo>
                    <a:pt x="17565" y="2150"/>
                    <a:pt x="17544" y="2142"/>
                    <a:pt x="17523" y="2142"/>
                  </a:cubicBezTo>
                  <a:close/>
                  <a:moveTo>
                    <a:pt x="9418" y="2155"/>
                  </a:moveTo>
                  <a:cubicBezTo>
                    <a:pt x="9406" y="2155"/>
                    <a:pt x="9392" y="2160"/>
                    <a:pt x="9383" y="2171"/>
                  </a:cubicBezTo>
                  <a:cubicBezTo>
                    <a:pt x="9363" y="2191"/>
                    <a:pt x="9363" y="2226"/>
                    <a:pt x="9383" y="2247"/>
                  </a:cubicBezTo>
                  <a:cubicBezTo>
                    <a:pt x="9402" y="2268"/>
                    <a:pt x="9435" y="2268"/>
                    <a:pt x="9454" y="2247"/>
                  </a:cubicBezTo>
                  <a:cubicBezTo>
                    <a:pt x="9474" y="2226"/>
                    <a:pt x="9474" y="2191"/>
                    <a:pt x="9454" y="2171"/>
                  </a:cubicBezTo>
                  <a:cubicBezTo>
                    <a:pt x="9444" y="2160"/>
                    <a:pt x="9431" y="2155"/>
                    <a:pt x="9418" y="2155"/>
                  </a:cubicBezTo>
                  <a:close/>
                  <a:moveTo>
                    <a:pt x="4596" y="2192"/>
                  </a:moveTo>
                  <a:cubicBezTo>
                    <a:pt x="4586" y="2202"/>
                    <a:pt x="4586" y="2219"/>
                    <a:pt x="4596" y="2230"/>
                  </a:cubicBezTo>
                  <a:cubicBezTo>
                    <a:pt x="4606" y="2240"/>
                    <a:pt x="4622" y="2240"/>
                    <a:pt x="4632" y="2230"/>
                  </a:cubicBezTo>
                  <a:cubicBezTo>
                    <a:pt x="4642" y="2219"/>
                    <a:pt x="4642" y="2202"/>
                    <a:pt x="4632" y="2192"/>
                  </a:cubicBezTo>
                  <a:cubicBezTo>
                    <a:pt x="4622" y="2181"/>
                    <a:pt x="4606" y="2181"/>
                    <a:pt x="4596" y="2192"/>
                  </a:cubicBezTo>
                  <a:close/>
                  <a:moveTo>
                    <a:pt x="12711" y="2239"/>
                  </a:moveTo>
                  <a:cubicBezTo>
                    <a:pt x="12694" y="2239"/>
                    <a:pt x="12677" y="2247"/>
                    <a:pt x="12664" y="2260"/>
                  </a:cubicBezTo>
                  <a:cubicBezTo>
                    <a:pt x="12639" y="2288"/>
                    <a:pt x="12639" y="2331"/>
                    <a:pt x="12664" y="2358"/>
                  </a:cubicBezTo>
                  <a:cubicBezTo>
                    <a:pt x="12690" y="2385"/>
                    <a:pt x="12732" y="2385"/>
                    <a:pt x="12757" y="2358"/>
                  </a:cubicBezTo>
                  <a:cubicBezTo>
                    <a:pt x="12783" y="2331"/>
                    <a:pt x="12783" y="2288"/>
                    <a:pt x="12757" y="2260"/>
                  </a:cubicBezTo>
                  <a:cubicBezTo>
                    <a:pt x="12745" y="2247"/>
                    <a:pt x="12728" y="2239"/>
                    <a:pt x="12711" y="2239"/>
                  </a:cubicBezTo>
                  <a:close/>
                  <a:moveTo>
                    <a:pt x="5416" y="2253"/>
                  </a:moveTo>
                  <a:cubicBezTo>
                    <a:pt x="5405" y="2265"/>
                    <a:pt x="5405" y="2286"/>
                    <a:pt x="5416" y="2299"/>
                  </a:cubicBezTo>
                  <a:cubicBezTo>
                    <a:pt x="5428" y="2311"/>
                    <a:pt x="5448" y="2311"/>
                    <a:pt x="5459" y="2299"/>
                  </a:cubicBezTo>
                  <a:cubicBezTo>
                    <a:pt x="5471" y="2286"/>
                    <a:pt x="5471" y="2265"/>
                    <a:pt x="5459" y="2253"/>
                  </a:cubicBezTo>
                  <a:cubicBezTo>
                    <a:pt x="5448" y="2240"/>
                    <a:pt x="5428" y="2240"/>
                    <a:pt x="5416" y="2253"/>
                  </a:cubicBezTo>
                  <a:close/>
                  <a:moveTo>
                    <a:pt x="10292" y="2289"/>
                  </a:moveTo>
                  <a:cubicBezTo>
                    <a:pt x="10279" y="2289"/>
                    <a:pt x="10266" y="2295"/>
                    <a:pt x="10255" y="2306"/>
                  </a:cubicBezTo>
                  <a:cubicBezTo>
                    <a:pt x="10234" y="2329"/>
                    <a:pt x="10234" y="2366"/>
                    <a:pt x="10255" y="2388"/>
                  </a:cubicBezTo>
                  <a:cubicBezTo>
                    <a:pt x="10276" y="2411"/>
                    <a:pt x="10311" y="2411"/>
                    <a:pt x="10332" y="2388"/>
                  </a:cubicBezTo>
                  <a:cubicBezTo>
                    <a:pt x="10353" y="2366"/>
                    <a:pt x="10353" y="2329"/>
                    <a:pt x="10332" y="2306"/>
                  </a:cubicBezTo>
                  <a:cubicBezTo>
                    <a:pt x="10321" y="2295"/>
                    <a:pt x="10306" y="2289"/>
                    <a:pt x="10292" y="2289"/>
                  </a:cubicBezTo>
                  <a:close/>
                  <a:moveTo>
                    <a:pt x="19188" y="2300"/>
                  </a:moveTo>
                  <a:cubicBezTo>
                    <a:pt x="19166" y="2300"/>
                    <a:pt x="19143" y="2310"/>
                    <a:pt x="19126" y="2329"/>
                  </a:cubicBezTo>
                  <a:cubicBezTo>
                    <a:pt x="19091" y="2366"/>
                    <a:pt x="19091" y="2427"/>
                    <a:pt x="19126" y="2465"/>
                  </a:cubicBezTo>
                  <a:cubicBezTo>
                    <a:pt x="19161" y="2502"/>
                    <a:pt x="19218" y="2502"/>
                    <a:pt x="19253" y="2465"/>
                  </a:cubicBezTo>
                  <a:cubicBezTo>
                    <a:pt x="19288" y="2427"/>
                    <a:pt x="19286" y="2367"/>
                    <a:pt x="19251" y="2329"/>
                  </a:cubicBezTo>
                  <a:cubicBezTo>
                    <a:pt x="19233" y="2310"/>
                    <a:pt x="19211" y="2300"/>
                    <a:pt x="19188" y="2300"/>
                  </a:cubicBezTo>
                  <a:close/>
                  <a:moveTo>
                    <a:pt x="6246" y="2321"/>
                  </a:moveTo>
                  <a:cubicBezTo>
                    <a:pt x="6232" y="2336"/>
                    <a:pt x="6232" y="2360"/>
                    <a:pt x="6246" y="2375"/>
                  </a:cubicBezTo>
                  <a:cubicBezTo>
                    <a:pt x="6260" y="2390"/>
                    <a:pt x="6282" y="2390"/>
                    <a:pt x="6296" y="2375"/>
                  </a:cubicBezTo>
                  <a:cubicBezTo>
                    <a:pt x="6310" y="2360"/>
                    <a:pt x="6310" y="2336"/>
                    <a:pt x="6296" y="2321"/>
                  </a:cubicBezTo>
                  <a:cubicBezTo>
                    <a:pt x="6282" y="2307"/>
                    <a:pt x="6260" y="2307"/>
                    <a:pt x="6246" y="2321"/>
                  </a:cubicBezTo>
                  <a:close/>
                  <a:moveTo>
                    <a:pt x="15211" y="2367"/>
                  </a:moveTo>
                  <a:cubicBezTo>
                    <a:pt x="15193" y="2367"/>
                    <a:pt x="15172" y="2375"/>
                    <a:pt x="15158" y="2390"/>
                  </a:cubicBezTo>
                  <a:cubicBezTo>
                    <a:pt x="15129" y="2421"/>
                    <a:pt x="15129" y="2470"/>
                    <a:pt x="15158" y="2501"/>
                  </a:cubicBezTo>
                  <a:cubicBezTo>
                    <a:pt x="15187" y="2532"/>
                    <a:pt x="15234" y="2532"/>
                    <a:pt x="15263" y="2501"/>
                  </a:cubicBezTo>
                  <a:cubicBezTo>
                    <a:pt x="15292" y="2470"/>
                    <a:pt x="15292" y="2421"/>
                    <a:pt x="15263" y="2390"/>
                  </a:cubicBezTo>
                  <a:cubicBezTo>
                    <a:pt x="15249" y="2375"/>
                    <a:pt x="15230" y="2367"/>
                    <a:pt x="15211" y="2367"/>
                  </a:cubicBezTo>
                  <a:close/>
                  <a:moveTo>
                    <a:pt x="16833" y="2377"/>
                  </a:moveTo>
                  <a:cubicBezTo>
                    <a:pt x="16812" y="2377"/>
                    <a:pt x="16791" y="2385"/>
                    <a:pt x="16775" y="2402"/>
                  </a:cubicBezTo>
                  <a:cubicBezTo>
                    <a:pt x="16744" y="2436"/>
                    <a:pt x="16744" y="2492"/>
                    <a:pt x="16775" y="2526"/>
                  </a:cubicBezTo>
                  <a:cubicBezTo>
                    <a:pt x="16807" y="2560"/>
                    <a:pt x="16858" y="2560"/>
                    <a:pt x="16890" y="2526"/>
                  </a:cubicBezTo>
                  <a:cubicBezTo>
                    <a:pt x="16922" y="2492"/>
                    <a:pt x="16922" y="2436"/>
                    <a:pt x="16890" y="2402"/>
                  </a:cubicBezTo>
                  <a:cubicBezTo>
                    <a:pt x="16874" y="2385"/>
                    <a:pt x="16853" y="2377"/>
                    <a:pt x="16833" y="2377"/>
                  </a:cubicBezTo>
                  <a:close/>
                  <a:moveTo>
                    <a:pt x="7084" y="2405"/>
                  </a:moveTo>
                  <a:cubicBezTo>
                    <a:pt x="7069" y="2422"/>
                    <a:pt x="7069" y="2447"/>
                    <a:pt x="7084" y="2463"/>
                  </a:cubicBezTo>
                  <a:cubicBezTo>
                    <a:pt x="7099" y="2479"/>
                    <a:pt x="7123" y="2479"/>
                    <a:pt x="7138" y="2463"/>
                  </a:cubicBezTo>
                  <a:cubicBezTo>
                    <a:pt x="7153" y="2447"/>
                    <a:pt x="7153" y="2422"/>
                    <a:pt x="7138" y="2405"/>
                  </a:cubicBezTo>
                  <a:cubicBezTo>
                    <a:pt x="7123" y="2389"/>
                    <a:pt x="7099" y="2389"/>
                    <a:pt x="7084" y="2405"/>
                  </a:cubicBezTo>
                  <a:close/>
                  <a:moveTo>
                    <a:pt x="11177" y="2438"/>
                  </a:moveTo>
                  <a:cubicBezTo>
                    <a:pt x="11162" y="2438"/>
                    <a:pt x="11147" y="2445"/>
                    <a:pt x="11136" y="2457"/>
                  </a:cubicBezTo>
                  <a:cubicBezTo>
                    <a:pt x="11114" y="2481"/>
                    <a:pt x="11114" y="2519"/>
                    <a:pt x="11136" y="2543"/>
                  </a:cubicBezTo>
                  <a:cubicBezTo>
                    <a:pt x="11159" y="2567"/>
                    <a:pt x="11196" y="2567"/>
                    <a:pt x="11218" y="2543"/>
                  </a:cubicBezTo>
                  <a:cubicBezTo>
                    <a:pt x="11241" y="2519"/>
                    <a:pt x="11241" y="2481"/>
                    <a:pt x="11218" y="2457"/>
                  </a:cubicBezTo>
                  <a:cubicBezTo>
                    <a:pt x="11207" y="2445"/>
                    <a:pt x="11192" y="2438"/>
                    <a:pt x="11177" y="2438"/>
                  </a:cubicBezTo>
                  <a:close/>
                  <a:moveTo>
                    <a:pt x="13622" y="2444"/>
                  </a:moveTo>
                  <a:cubicBezTo>
                    <a:pt x="13605" y="2444"/>
                    <a:pt x="13588" y="2450"/>
                    <a:pt x="13574" y="2465"/>
                  </a:cubicBezTo>
                  <a:cubicBezTo>
                    <a:pt x="13547" y="2493"/>
                    <a:pt x="13547" y="2539"/>
                    <a:pt x="13574" y="2568"/>
                  </a:cubicBezTo>
                  <a:cubicBezTo>
                    <a:pt x="13600" y="2596"/>
                    <a:pt x="13644" y="2596"/>
                    <a:pt x="13671" y="2568"/>
                  </a:cubicBezTo>
                  <a:cubicBezTo>
                    <a:pt x="13698" y="2539"/>
                    <a:pt x="13698" y="2493"/>
                    <a:pt x="13671" y="2465"/>
                  </a:cubicBezTo>
                  <a:cubicBezTo>
                    <a:pt x="13657" y="2450"/>
                    <a:pt x="13640" y="2444"/>
                    <a:pt x="13622" y="2444"/>
                  </a:cubicBezTo>
                  <a:close/>
                  <a:moveTo>
                    <a:pt x="21594" y="2463"/>
                  </a:moveTo>
                  <a:cubicBezTo>
                    <a:pt x="21570" y="2463"/>
                    <a:pt x="21546" y="2472"/>
                    <a:pt x="21528" y="2491"/>
                  </a:cubicBezTo>
                  <a:cubicBezTo>
                    <a:pt x="21491" y="2531"/>
                    <a:pt x="21491" y="2596"/>
                    <a:pt x="21528" y="2636"/>
                  </a:cubicBezTo>
                  <a:cubicBezTo>
                    <a:pt x="21546" y="2656"/>
                    <a:pt x="21570" y="2667"/>
                    <a:pt x="21594" y="2667"/>
                  </a:cubicBezTo>
                  <a:lnTo>
                    <a:pt x="21594" y="2463"/>
                  </a:lnTo>
                  <a:close/>
                  <a:moveTo>
                    <a:pt x="18486" y="2489"/>
                  </a:moveTo>
                  <a:cubicBezTo>
                    <a:pt x="18464" y="2489"/>
                    <a:pt x="18442" y="2498"/>
                    <a:pt x="18425" y="2516"/>
                  </a:cubicBezTo>
                  <a:cubicBezTo>
                    <a:pt x="18391" y="2552"/>
                    <a:pt x="18391" y="2610"/>
                    <a:pt x="18425" y="2646"/>
                  </a:cubicBezTo>
                  <a:cubicBezTo>
                    <a:pt x="18459" y="2682"/>
                    <a:pt x="18513" y="2682"/>
                    <a:pt x="18547" y="2646"/>
                  </a:cubicBezTo>
                  <a:cubicBezTo>
                    <a:pt x="18580" y="2610"/>
                    <a:pt x="18580" y="2552"/>
                    <a:pt x="18547" y="2516"/>
                  </a:cubicBezTo>
                  <a:cubicBezTo>
                    <a:pt x="18530" y="2498"/>
                    <a:pt x="18508" y="2489"/>
                    <a:pt x="18486" y="2489"/>
                  </a:cubicBezTo>
                  <a:close/>
                  <a:moveTo>
                    <a:pt x="7928" y="2495"/>
                  </a:moveTo>
                  <a:cubicBezTo>
                    <a:pt x="7910" y="2515"/>
                    <a:pt x="7910" y="2546"/>
                    <a:pt x="7928" y="2566"/>
                  </a:cubicBezTo>
                  <a:cubicBezTo>
                    <a:pt x="7946" y="2585"/>
                    <a:pt x="7974" y="2585"/>
                    <a:pt x="7992" y="2566"/>
                  </a:cubicBezTo>
                  <a:cubicBezTo>
                    <a:pt x="8010" y="2546"/>
                    <a:pt x="8010" y="2515"/>
                    <a:pt x="7992" y="2495"/>
                  </a:cubicBezTo>
                  <a:cubicBezTo>
                    <a:pt x="7974" y="2476"/>
                    <a:pt x="7946" y="2476"/>
                    <a:pt x="7928" y="2495"/>
                  </a:cubicBezTo>
                  <a:close/>
                  <a:moveTo>
                    <a:pt x="20877" y="2570"/>
                  </a:moveTo>
                  <a:cubicBezTo>
                    <a:pt x="20853" y="2570"/>
                    <a:pt x="20829" y="2580"/>
                    <a:pt x="20810" y="2600"/>
                  </a:cubicBezTo>
                  <a:cubicBezTo>
                    <a:pt x="20772" y="2641"/>
                    <a:pt x="20771" y="2707"/>
                    <a:pt x="20810" y="2747"/>
                  </a:cubicBezTo>
                  <a:cubicBezTo>
                    <a:pt x="20848" y="2788"/>
                    <a:pt x="20909" y="2788"/>
                    <a:pt x="20947" y="2747"/>
                  </a:cubicBezTo>
                  <a:cubicBezTo>
                    <a:pt x="20985" y="2707"/>
                    <a:pt x="20985" y="2641"/>
                    <a:pt x="20947" y="2600"/>
                  </a:cubicBezTo>
                  <a:cubicBezTo>
                    <a:pt x="20928" y="2580"/>
                    <a:pt x="20902" y="2570"/>
                    <a:pt x="20877" y="2570"/>
                  </a:cubicBezTo>
                  <a:close/>
                  <a:moveTo>
                    <a:pt x="90" y="2572"/>
                  </a:moveTo>
                  <a:cubicBezTo>
                    <a:pt x="88" y="2573"/>
                    <a:pt x="88" y="2575"/>
                    <a:pt x="90" y="2577"/>
                  </a:cubicBezTo>
                  <a:cubicBezTo>
                    <a:pt x="92" y="2579"/>
                    <a:pt x="95" y="2579"/>
                    <a:pt x="97" y="2577"/>
                  </a:cubicBezTo>
                  <a:cubicBezTo>
                    <a:pt x="99" y="2575"/>
                    <a:pt x="99" y="2573"/>
                    <a:pt x="97" y="2572"/>
                  </a:cubicBezTo>
                  <a:cubicBezTo>
                    <a:pt x="95" y="2570"/>
                    <a:pt x="92" y="2570"/>
                    <a:pt x="90" y="2572"/>
                  </a:cubicBezTo>
                  <a:close/>
                  <a:moveTo>
                    <a:pt x="869" y="2583"/>
                  </a:moveTo>
                  <a:cubicBezTo>
                    <a:pt x="866" y="2587"/>
                    <a:pt x="866" y="2592"/>
                    <a:pt x="869" y="2596"/>
                  </a:cubicBezTo>
                  <a:cubicBezTo>
                    <a:pt x="873" y="2600"/>
                    <a:pt x="878" y="2600"/>
                    <a:pt x="882" y="2596"/>
                  </a:cubicBezTo>
                  <a:cubicBezTo>
                    <a:pt x="886" y="2592"/>
                    <a:pt x="886" y="2587"/>
                    <a:pt x="882" y="2583"/>
                  </a:cubicBezTo>
                  <a:cubicBezTo>
                    <a:pt x="878" y="2579"/>
                    <a:pt x="873" y="2579"/>
                    <a:pt x="869" y="2583"/>
                  </a:cubicBezTo>
                  <a:close/>
                  <a:moveTo>
                    <a:pt x="8816" y="2583"/>
                  </a:moveTo>
                  <a:cubicBezTo>
                    <a:pt x="8803" y="2583"/>
                    <a:pt x="8790" y="2590"/>
                    <a:pt x="8780" y="2600"/>
                  </a:cubicBezTo>
                  <a:cubicBezTo>
                    <a:pt x="8760" y="2622"/>
                    <a:pt x="8760" y="2655"/>
                    <a:pt x="8780" y="2677"/>
                  </a:cubicBezTo>
                  <a:cubicBezTo>
                    <a:pt x="8800" y="2698"/>
                    <a:pt x="8834" y="2698"/>
                    <a:pt x="8854" y="2677"/>
                  </a:cubicBezTo>
                  <a:cubicBezTo>
                    <a:pt x="8874" y="2655"/>
                    <a:pt x="8874" y="2622"/>
                    <a:pt x="8854" y="2600"/>
                  </a:cubicBezTo>
                  <a:cubicBezTo>
                    <a:pt x="8844" y="2590"/>
                    <a:pt x="8829" y="2583"/>
                    <a:pt x="8816" y="2583"/>
                  </a:cubicBezTo>
                  <a:close/>
                  <a:moveTo>
                    <a:pt x="12071" y="2600"/>
                  </a:moveTo>
                  <a:cubicBezTo>
                    <a:pt x="12054" y="2600"/>
                    <a:pt x="12037" y="2606"/>
                    <a:pt x="12024" y="2619"/>
                  </a:cubicBezTo>
                  <a:cubicBezTo>
                    <a:pt x="11999" y="2646"/>
                    <a:pt x="11999" y="2691"/>
                    <a:pt x="12024" y="2719"/>
                  </a:cubicBezTo>
                  <a:cubicBezTo>
                    <a:pt x="12050" y="2746"/>
                    <a:pt x="12092" y="2746"/>
                    <a:pt x="12117" y="2719"/>
                  </a:cubicBezTo>
                  <a:cubicBezTo>
                    <a:pt x="12143" y="2691"/>
                    <a:pt x="12143" y="2646"/>
                    <a:pt x="12117" y="2619"/>
                  </a:cubicBezTo>
                  <a:cubicBezTo>
                    <a:pt x="12105" y="2606"/>
                    <a:pt x="12088" y="2600"/>
                    <a:pt x="12071" y="2600"/>
                  </a:cubicBezTo>
                  <a:close/>
                  <a:moveTo>
                    <a:pt x="1656" y="2602"/>
                  </a:moveTo>
                  <a:cubicBezTo>
                    <a:pt x="1651" y="2607"/>
                    <a:pt x="1651" y="2616"/>
                    <a:pt x="1656" y="2621"/>
                  </a:cubicBezTo>
                  <a:cubicBezTo>
                    <a:pt x="1661" y="2626"/>
                    <a:pt x="1668" y="2627"/>
                    <a:pt x="1674" y="2621"/>
                  </a:cubicBezTo>
                  <a:cubicBezTo>
                    <a:pt x="1679" y="2616"/>
                    <a:pt x="1679" y="2607"/>
                    <a:pt x="1674" y="2602"/>
                  </a:cubicBezTo>
                  <a:cubicBezTo>
                    <a:pt x="1669" y="2597"/>
                    <a:pt x="1661" y="2597"/>
                    <a:pt x="1656" y="2602"/>
                  </a:cubicBezTo>
                  <a:close/>
                  <a:moveTo>
                    <a:pt x="2448" y="2627"/>
                  </a:moveTo>
                  <a:cubicBezTo>
                    <a:pt x="2441" y="2634"/>
                    <a:pt x="2441" y="2646"/>
                    <a:pt x="2448" y="2654"/>
                  </a:cubicBezTo>
                  <a:cubicBezTo>
                    <a:pt x="2454" y="2661"/>
                    <a:pt x="2466" y="2661"/>
                    <a:pt x="2473" y="2654"/>
                  </a:cubicBezTo>
                  <a:cubicBezTo>
                    <a:pt x="2479" y="2646"/>
                    <a:pt x="2479" y="2634"/>
                    <a:pt x="2473" y="2627"/>
                  </a:cubicBezTo>
                  <a:cubicBezTo>
                    <a:pt x="2466" y="2620"/>
                    <a:pt x="2454" y="2620"/>
                    <a:pt x="2448" y="2627"/>
                  </a:cubicBezTo>
                  <a:close/>
                  <a:moveTo>
                    <a:pt x="16150" y="2633"/>
                  </a:moveTo>
                  <a:cubicBezTo>
                    <a:pt x="16129" y="2633"/>
                    <a:pt x="16107" y="2640"/>
                    <a:pt x="16091" y="2657"/>
                  </a:cubicBezTo>
                  <a:cubicBezTo>
                    <a:pt x="16059" y="2691"/>
                    <a:pt x="16061" y="2746"/>
                    <a:pt x="16093" y="2780"/>
                  </a:cubicBezTo>
                  <a:cubicBezTo>
                    <a:pt x="16124" y="2814"/>
                    <a:pt x="16175" y="2814"/>
                    <a:pt x="16207" y="2780"/>
                  </a:cubicBezTo>
                  <a:cubicBezTo>
                    <a:pt x="16239" y="2746"/>
                    <a:pt x="16239" y="2692"/>
                    <a:pt x="16207" y="2657"/>
                  </a:cubicBezTo>
                  <a:cubicBezTo>
                    <a:pt x="16191" y="2640"/>
                    <a:pt x="16171" y="2633"/>
                    <a:pt x="16150" y="2633"/>
                  </a:cubicBezTo>
                  <a:close/>
                  <a:moveTo>
                    <a:pt x="3247" y="2661"/>
                  </a:moveTo>
                  <a:cubicBezTo>
                    <a:pt x="3238" y="2670"/>
                    <a:pt x="3238" y="2683"/>
                    <a:pt x="3247" y="2692"/>
                  </a:cubicBezTo>
                  <a:cubicBezTo>
                    <a:pt x="3255" y="2701"/>
                    <a:pt x="3267" y="2701"/>
                    <a:pt x="3275" y="2692"/>
                  </a:cubicBezTo>
                  <a:cubicBezTo>
                    <a:pt x="3283" y="2683"/>
                    <a:pt x="3283" y="2670"/>
                    <a:pt x="3275" y="2661"/>
                  </a:cubicBezTo>
                  <a:cubicBezTo>
                    <a:pt x="3267" y="2653"/>
                    <a:pt x="3255" y="2653"/>
                    <a:pt x="3247" y="2661"/>
                  </a:cubicBezTo>
                  <a:close/>
                  <a:moveTo>
                    <a:pt x="14543" y="2665"/>
                  </a:moveTo>
                  <a:cubicBezTo>
                    <a:pt x="14524" y="2665"/>
                    <a:pt x="14504" y="2672"/>
                    <a:pt x="14489" y="2688"/>
                  </a:cubicBezTo>
                  <a:cubicBezTo>
                    <a:pt x="14460" y="2719"/>
                    <a:pt x="14460" y="2771"/>
                    <a:pt x="14489" y="2803"/>
                  </a:cubicBezTo>
                  <a:cubicBezTo>
                    <a:pt x="14519" y="2834"/>
                    <a:pt x="14567" y="2834"/>
                    <a:pt x="14597" y="2803"/>
                  </a:cubicBezTo>
                  <a:cubicBezTo>
                    <a:pt x="14626" y="2771"/>
                    <a:pt x="14626" y="2719"/>
                    <a:pt x="14597" y="2688"/>
                  </a:cubicBezTo>
                  <a:cubicBezTo>
                    <a:pt x="14582" y="2672"/>
                    <a:pt x="14562" y="2665"/>
                    <a:pt x="14543" y="2665"/>
                  </a:cubicBezTo>
                  <a:close/>
                  <a:moveTo>
                    <a:pt x="17787" y="2694"/>
                  </a:moveTo>
                  <a:cubicBezTo>
                    <a:pt x="17765" y="2694"/>
                    <a:pt x="17743" y="2704"/>
                    <a:pt x="17726" y="2722"/>
                  </a:cubicBezTo>
                  <a:cubicBezTo>
                    <a:pt x="17692" y="2759"/>
                    <a:pt x="17692" y="2817"/>
                    <a:pt x="17726" y="2854"/>
                  </a:cubicBezTo>
                  <a:cubicBezTo>
                    <a:pt x="17761" y="2891"/>
                    <a:pt x="17815" y="2891"/>
                    <a:pt x="17850" y="2854"/>
                  </a:cubicBezTo>
                  <a:cubicBezTo>
                    <a:pt x="17884" y="2817"/>
                    <a:pt x="17884" y="2759"/>
                    <a:pt x="17850" y="2722"/>
                  </a:cubicBezTo>
                  <a:cubicBezTo>
                    <a:pt x="17832" y="2704"/>
                    <a:pt x="17810" y="2694"/>
                    <a:pt x="17787" y="2694"/>
                  </a:cubicBezTo>
                  <a:close/>
                  <a:moveTo>
                    <a:pt x="4051" y="2699"/>
                  </a:moveTo>
                  <a:cubicBezTo>
                    <a:pt x="4040" y="2711"/>
                    <a:pt x="4040" y="2730"/>
                    <a:pt x="4051" y="2741"/>
                  </a:cubicBezTo>
                  <a:cubicBezTo>
                    <a:pt x="4062" y="2753"/>
                    <a:pt x="4078" y="2753"/>
                    <a:pt x="4088" y="2741"/>
                  </a:cubicBezTo>
                  <a:cubicBezTo>
                    <a:pt x="4099" y="2730"/>
                    <a:pt x="4099" y="2711"/>
                    <a:pt x="4088" y="2699"/>
                  </a:cubicBezTo>
                  <a:cubicBezTo>
                    <a:pt x="4078" y="2688"/>
                    <a:pt x="4062" y="2688"/>
                    <a:pt x="4051" y="2699"/>
                  </a:cubicBezTo>
                  <a:close/>
                  <a:moveTo>
                    <a:pt x="20164" y="2701"/>
                  </a:moveTo>
                  <a:cubicBezTo>
                    <a:pt x="20139" y="2701"/>
                    <a:pt x="20115" y="2712"/>
                    <a:pt x="20096" y="2732"/>
                  </a:cubicBezTo>
                  <a:cubicBezTo>
                    <a:pt x="20058" y="2773"/>
                    <a:pt x="20058" y="2840"/>
                    <a:pt x="20096" y="2881"/>
                  </a:cubicBezTo>
                  <a:cubicBezTo>
                    <a:pt x="20134" y="2922"/>
                    <a:pt x="20196" y="2921"/>
                    <a:pt x="20234" y="2881"/>
                  </a:cubicBezTo>
                  <a:cubicBezTo>
                    <a:pt x="20272" y="2840"/>
                    <a:pt x="20272" y="2773"/>
                    <a:pt x="20234" y="2732"/>
                  </a:cubicBezTo>
                  <a:cubicBezTo>
                    <a:pt x="20215" y="2712"/>
                    <a:pt x="20189" y="2701"/>
                    <a:pt x="20164" y="2701"/>
                  </a:cubicBezTo>
                  <a:close/>
                  <a:moveTo>
                    <a:pt x="9681" y="2703"/>
                  </a:moveTo>
                  <a:cubicBezTo>
                    <a:pt x="9667" y="2703"/>
                    <a:pt x="9654" y="2709"/>
                    <a:pt x="9644" y="2720"/>
                  </a:cubicBezTo>
                  <a:cubicBezTo>
                    <a:pt x="9622" y="2743"/>
                    <a:pt x="9623" y="2778"/>
                    <a:pt x="9644" y="2801"/>
                  </a:cubicBezTo>
                  <a:cubicBezTo>
                    <a:pt x="9665" y="2823"/>
                    <a:pt x="9699" y="2823"/>
                    <a:pt x="9721" y="2801"/>
                  </a:cubicBezTo>
                  <a:cubicBezTo>
                    <a:pt x="9742" y="2778"/>
                    <a:pt x="9742" y="2743"/>
                    <a:pt x="9721" y="2720"/>
                  </a:cubicBezTo>
                  <a:cubicBezTo>
                    <a:pt x="9710" y="2709"/>
                    <a:pt x="9695" y="2703"/>
                    <a:pt x="9681" y="2703"/>
                  </a:cubicBezTo>
                  <a:close/>
                  <a:moveTo>
                    <a:pt x="4864" y="2751"/>
                  </a:moveTo>
                  <a:cubicBezTo>
                    <a:pt x="4852" y="2764"/>
                    <a:pt x="4852" y="2784"/>
                    <a:pt x="4864" y="2797"/>
                  </a:cubicBezTo>
                  <a:cubicBezTo>
                    <a:pt x="4876" y="2809"/>
                    <a:pt x="4895" y="2809"/>
                    <a:pt x="4907" y="2797"/>
                  </a:cubicBezTo>
                  <a:cubicBezTo>
                    <a:pt x="4919" y="2784"/>
                    <a:pt x="4919" y="2764"/>
                    <a:pt x="4907" y="2751"/>
                  </a:cubicBezTo>
                  <a:cubicBezTo>
                    <a:pt x="4895" y="2738"/>
                    <a:pt x="4876" y="2738"/>
                    <a:pt x="4864" y="2751"/>
                  </a:cubicBezTo>
                  <a:close/>
                  <a:moveTo>
                    <a:pt x="12972" y="2783"/>
                  </a:moveTo>
                  <a:cubicBezTo>
                    <a:pt x="12954" y="2783"/>
                    <a:pt x="12937" y="2792"/>
                    <a:pt x="12924" y="2806"/>
                  </a:cubicBezTo>
                  <a:cubicBezTo>
                    <a:pt x="12897" y="2835"/>
                    <a:pt x="12897" y="2881"/>
                    <a:pt x="12924" y="2909"/>
                  </a:cubicBezTo>
                  <a:cubicBezTo>
                    <a:pt x="12950" y="2938"/>
                    <a:pt x="12995" y="2938"/>
                    <a:pt x="13022" y="2909"/>
                  </a:cubicBezTo>
                  <a:cubicBezTo>
                    <a:pt x="13049" y="2881"/>
                    <a:pt x="13049" y="2835"/>
                    <a:pt x="13022" y="2806"/>
                  </a:cubicBezTo>
                  <a:cubicBezTo>
                    <a:pt x="13008" y="2792"/>
                    <a:pt x="12989" y="2783"/>
                    <a:pt x="12972" y="2783"/>
                  </a:cubicBezTo>
                  <a:close/>
                  <a:moveTo>
                    <a:pt x="5683" y="2808"/>
                  </a:moveTo>
                  <a:cubicBezTo>
                    <a:pt x="5669" y="2823"/>
                    <a:pt x="5669" y="2847"/>
                    <a:pt x="5683" y="2862"/>
                  </a:cubicBezTo>
                  <a:cubicBezTo>
                    <a:pt x="5697" y="2876"/>
                    <a:pt x="5719" y="2876"/>
                    <a:pt x="5733" y="2862"/>
                  </a:cubicBezTo>
                  <a:cubicBezTo>
                    <a:pt x="5747" y="2847"/>
                    <a:pt x="5747" y="2823"/>
                    <a:pt x="5733" y="2808"/>
                  </a:cubicBezTo>
                  <a:cubicBezTo>
                    <a:pt x="5719" y="2794"/>
                    <a:pt x="5697" y="2794"/>
                    <a:pt x="5683" y="2808"/>
                  </a:cubicBezTo>
                  <a:close/>
                  <a:moveTo>
                    <a:pt x="10555" y="2835"/>
                  </a:moveTo>
                  <a:cubicBezTo>
                    <a:pt x="10541" y="2835"/>
                    <a:pt x="10527" y="2842"/>
                    <a:pt x="10516" y="2854"/>
                  </a:cubicBezTo>
                  <a:cubicBezTo>
                    <a:pt x="10493" y="2878"/>
                    <a:pt x="10493" y="2916"/>
                    <a:pt x="10516" y="2940"/>
                  </a:cubicBezTo>
                  <a:cubicBezTo>
                    <a:pt x="10538" y="2964"/>
                    <a:pt x="10574" y="2964"/>
                    <a:pt x="10596" y="2940"/>
                  </a:cubicBezTo>
                  <a:cubicBezTo>
                    <a:pt x="10619" y="2916"/>
                    <a:pt x="10619" y="2878"/>
                    <a:pt x="10596" y="2854"/>
                  </a:cubicBezTo>
                  <a:cubicBezTo>
                    <a:pt x="10585" y="2842"/>
                    <a:pt x="10570" y="2835"/>
                    <a:pt x="10555" y="2835"/>
                  </a:cubicBezTo>
                  <a:close/>
                  <a:moveTo>
                    <a:pt x="19456" y="2862"/>
                  </a:moveTo>
                  <a:cubicBezTo>
                    <a:pt x="19432" y="2862"/>
                    <a:pt x="19407" y="2873"/>
                    <a:pt x="19389" y="2892"/>
                  </a:cubicBezTo>
                  <a:cubicBezTo>
                    <a:pt x="19352" y="2932"/>
                    <a:pt x="19352" y="2994"/>
                    <a:pt x="19389" y="3034"/>
                  </a:cubicBezTo>
                  <a:cubicBezTo>
                    <a:pt x="19425" y="3073"/>
                    <a:pt x="19486" y="3073"/>
                    <a:pt x="19523" y="3034"/>
                  </a:cubicBezTo>
                  <a:cubicBezTo>
                    <a:pt x="19559" y="2994"/>
                    <a:pt x="19559" y="2931"/>
                    <a:pt x="19523" y="2892"/>
                  </a:cubicBezTo>
                  <a:cubicBezTo>
                    <a:pt x="19504" y="2873"/>
                    <a:pt x="19481" y="2862"/>
                    <a:pt x="19456" y="2862"/>
                  </a:cubicBezTo>
                  <a:close/>
                  <a:moveTo>
                    <a:pt x="6512" y="2879"/>
                  </a:moveTo>
                  <a:cubicBezTo>
                    <a:pt x="6497" y="2895"/>
                    <a:pt x="6497" y="2920"/>
                    <a:pt x="6512" y="2936"/>
                  </a:cubicBezTo>
                  <a:cubicBezTo>
                    <a:pt x="6527" y="2952"/>
                    <a:pt x="6551" y="2952"/>
                    <a:pt x="6566" y="2936"/>
                  </a:cubicBezTo>
                  <a:cubicBezTo>
                    <a:pt x="6581" y="2920"/>
                    <a:pt x="6581" y="2895"/>
                    <a:pt x="6566" y="2879"/>
                  </a:cubicBezTo>
                  <a:cubicBezTo>
                    <a:pt x="6551" y="2863"/>
                    <a:pt x="6527" y="2863"/>
                    <a:pt x="6512" y="2879"/>
                  </a:cubicBezTo>
                  <a:close/>
                  <a:moveTo>
                    <a:pt x="15474" y="2909"/>
                  </a:moveTo>
                  <a:cubicBezTo>
                    <a:pt x="15454" y="2909"/>
                    <a:pt x="15433" y="2920"/>
                    <a:pt x="15417" y="2936"/>
                  </a:cubicBezTo>
                  <a:cubicBezTo>
                    <a:pt x="15386" y="2970"/>
                    <a:pt x="15386" y="3023"/>
                    <a:pt x="15417" y="3056"/>
                  </a:cubicBezTo>
                  <a:cubicBezTo>
                    <a:pt x="15448" y="3090"/>
                    <a:pt x="15498" y="3090"/>
                    <a:pt x="15530" y="3056"/>
                  </a:cubicBezTo>
                  <a:cubicBezTo>
                    <a:pt x="15561" y="3023"/>
                    <a:pt x="15561" y="2970"/>
                    <a:pt x="15530" y="2936"/>
                  </a:cubicBezTo>
                  <a:cubicBezTo>
                    <a:pt x="15514" y="2920"/>
                    <a:pt x="15495" y="2909"/>
                    <a:pt x="15474" y="2909"/>
                  </a:cubicBezTo>
                  <a:close/>
                  <a:moveTo>
                    <a:pt x="17097" y="2927"/>
                  </a:moveTo>
                  <a:cubicBezTo>
                    <a:pt x="17075" y="2927"/>
                    <a:pt x="17053" y="2935"/>
                    <a:pt x="17036" y="2953"/>
                  </a:cubicBezTo>
                  <a:cubicBezTo>
                    <a:pt x="17003" y="2989"/>
                    <a:pt x="17003" y="3047"/>
                    <a:pt x="17036" y="3083"/>
                  </a:cubicBezTo>
                  <a:cubicBezTo>
                    <a:pt x="17070" y="3119"/>
                    <a:pt x="17124" y="3119"/>
                    <a:pt x="17158" y="3083"/>
                  </a:cubicBezTo>
                  <a:cubicBezTo>
                    <a:pt x="17192" y="3047"/>
                    <a:pt x="17192" y="2989"/>
                    <a:pt x="17158" y="2953"/>
                  </a:cubicBezTo>
                  <a:cubicBezTo>
                    <a:pt x="17141" y="2936"/>
                    <a:pt x="17119" y="2927"/>
                    <a:pt x="17097" y="2927"/>
                  </a:cubicBezTo>
                  <a:close/>
                  <a:moveTo>
                    <a:pt x="7347" y="2957"/>
                  </a:moveTo>
                  <a:cubicBezTo>
                    <a:pt x="7330" y="2975"/>
                    <a:pt x="7330" y="3004"/>
                    <a:pt x="7347" y="3022"/>
                  </a:cubicBezTo>
                  <a:cubicBezTo>
                    <a:pt x="7364" y="3040"/>
                    <a:pt x="7391" y="3040"/>
                    <a:pt x="7408" y="3022"/>
                  </a:cubicBezTo>
                  <a:cubicBezTo>
                    <a:pt x="7425" y="3004"/>
                    <a:pt x="7424" y="2975"/>
                    <a:pt x="7408" y="2957"/>
                  </a:cubicBezTo>
                  <a:cubicBezTo>
                    <a:pt x="7391" y="2939"/>
                    <a:pt x="7364" y="2939"/>
                    <a:pt x="7347" y="2957"/>
                  </a:cubicBezTo>
                  <a:close/>
                  <a:moveTo>
                    <a:pt x="11440" y="2982"/>
                  </a:moveTo>
                  <a:cubicBezTo>
                    <a:pt x="11424" y="2982"/>
                    <a:pt x="11408" y="2988"/>
                    <a:pt x="11395" y="3001"/>
                  </a:cubicBezTo>
                  <a:cubicBezTo>
                    <a:pt x="11371" y="3027"/>
                    <a:pt x="11371" y="3071"/>
                    <a:pt x="11395" y="3097"/>
                  </a:cubicBezTo>
                  <a:cubicBezTo>
                    <a:pt x="11420" y="3123"/>
                    <a:pt x="11460" y="3123"/>
                    <a:pt x="11485" y="3097"/>
                  </a:cubicBezTo>
                  <a:cubicBezTo>
                    <a:pt x="11509" y="3071"/>
                    <a:pt x="11509" y="3027"/>
                    <a:pt x="11485" y="3001"/>
                  </a:cubicBezTo>
                  <a:cubicBezTo>
                    <a:pt x="11472" y="2988"/>
                    <a:pt x="11456" y="2982"/>
                    <a:pt x="11440" y="2982"/>
                  </a:cubicBezTo>
                  <a:close/>
                  <a:moveTo>
                    <a:pt x="13883" y="2986"/>
                  </a:moveTo>
                  <a:cubicBezTo>
                    <a:pt x="13865" y="2986"/>
                    <a:pt x="13846" y="2993"/>
                    <a:pt x="13832" y="3009"/>
                  </a:cubicBezTo>
                  <a:cubicBezTo>
                    <a:pt x="13803" y="3039"/>
                    <a:pt x="13803" y="3091"/>
                    <a:pt x="13832" y="3121"/>
                  </a:cubicBezTo>
                  <a:cubicBezTo>
                    <a:pt x="13861" y="3152"/>
                    <a:pt x="13907" y="3152"/>
                    <a:pt x="13935" y="3121"/>
                  </a:cubicBezTo>
                  <a:cubicBezTo>
                    <a:pt x="13964" y="3091"/>
                    <a:pt x="13964" y="3039"/>
                    <a:pt x="13935" y="3009"/>
                  </a:cubicBezTo>
                  <a:cubicBezTo>
                    <a:pt x="13921" y="2993"/>
                    <a:pt x="13902" y="2986"/>
                    <a:pt x="13883" y="2986"/>
                  </a:cubicBezTo>
                  <a:close/>
                  <a:moveTo>
                    <a:pt x="18752" y="3045"/>
                  </a:moveTo>
                  <a:cubicBezTo>
                    <a:pt x="18729" y="3045"/>
                    <a:pt x="18706" y="3055"/>
                    <a:pt x="18688" y="3074"/>
                  </a:cubicBezTo>
                  <a:cubicBezTo>
                    <a:pt x="18652" y="3112"/>
                    <a:pt x="18652" y="3173"/>
                    <a:pt x="18688" y="3211"/>
                  </a:cubicBezTo>
                  <a:cubicBezTo>
                    <a:pt x="18724" y="3249"/>
                    <a:pt x="18781" y="3249"/>
                    <a:pt x="18817" y="3211"/>
                  </a:cubicBezTo>
                  <a:cubicBezTo>
                    <a:pt x="18852" y="3173"/>
                    <a:pt x="18852" y="3112"/>
                    <a:pt x="18817" y="3074"/>
                  </a:cubicBezTo>
                  <a:cubicBezTo>
                    <a:pt x="18799" y="3055"/>
                    <a:pt x="18776" y="3045"/>
                    <a:pt x="18752" y="3045"/>
                  </a:cubicBezTo>
                  <a:close/>
                  <a:moveTo>
                    <a:pt x="8192" y="3049"/>
                  </a:moveTo>
                  <a:cubicBezTo>
                    <a:pt x="8174" y="3068"/>
                    <a:pt x="8174" y="3100"/>
                    <a:pt x="8192" y="3119"/>
                  </a:cubicBezTo>
                  <a:cubicBezTo>
                    <a:pt x="8211" y="3138"/>
                    <a:pt x="8240" y="3139"/>
                    <a:pt x="8258" y="3119"/>
                  </a:cubicBezTo>
                  <a:cubicBezTo>
                    <a:pt x="8277" y="3100"/>
                    <a:pt x="8277" y="3068"/>
                    <a:pt x="8258" y="3049"/>
                  </a:cubicBezTo>
                  <a:cubicBezTo>
                    <a:pt x="8240" y="3030"/>
                    <a:pt x="8210" y="3030"/>
                    <a:pt x="8192" y="3049"/>
                  </a:cubicBezTo>
                  <a:close/>
                  <a:moveTo>
                    <a:pt x="9081" y="3133"/>
                  </a:moveTo>
                  <a:cubicBezTo>
                    <a:pt x="9067" y="3133"/>
                    <a:pt x="9052" y="3139"/>
                    <a:pt x="9041" y="3150"/>
                  </a:cubicBezTo>
                  <a:cubicBezTo>
                    <a:pt x="9020" y="3173"/>
                    <a:pt x="9020" y="3210"/>
                    <a:pt x="9041" y="3232"/>
                  </a:cubicBezTo>
                  <a:cubicBezTo>
                    <a:pt x="9063" y="3255"/>
                    <a:pt x="9097" y="3255"/>
                    <a:pt x="9118" y="3232"/>
                  </a:cubicBezTo>
                  <a:cubicBezTo>
                    <a:pt x="9140" y="3209"/>
                    <a:pt x="9139" y="3173"/>
                    <a:pt x="9118" y="3150"/>
                  </a:cubicBezTo>
                  <a:cubicBezTo>
                    <a:pt x="9107" y="3139"/>
                    <a:pt x="9095" y="3133"/>
                    <a:pt x="9081" y="3133"/>
                  </a:cubicBezTo>
                  <a:close/>
                  <a:moveTo>
                    <a:pt x="21147" y="3140"/>
                  </a:moveTo>
                  <a:cubicBezTo>
                    <a:pt x="21121" y="3140"/>
                    <a:pt x="21094" y="3151"/>
                    <a:pt x="21074" y="3173"/>
                  </a:cubicBezTo>
                  <a:cubicBezTo>
                    <a:pt x="21034" y="3216"/>
                    <a:pt x="21034" y="3288"/>
                    <a:pt x="21074" y="3331"/>
                  </a:cubicBezTo>
                  <a:cubicBezTo>
                    <a:pt x="21115" y="3375"/>
                    <a:pt x="21180" y="3375"/>
                    <a:pt x="21221" y="3331"/>
                  </a:cubicBezTo>
                  <a:cubicBezTo>
                    <a:pt x="21261" y="3288"/>
                    <a:pt x="21261" y="3216"/>
                    <a:pt x="21221" y="3173"/>
                  </a:cubicBezTo>
                  <a:cubicBezTo>
                    <a:pt x="21200" y="3151"/>
                    <a:pt x="21174" y="3140"/>
                    <a:pt x="21147" y="3140"/>
                  </a:cubicBezTo>
                  <a:close/>
                  <a:moveTo>
                    <a:pt x="12332" y="3142"/>
                  </a:moveTo>
                  <a:cubicBezTo>
                    <a:pt x="12314" y="3142"/>
                    <a:pt x="12296" y="3151"/>
                    <a:pt x="12282" y="3165"/>
                  </a:cubicBezTo>
                  <a:cubicBezTo>
                    <a:pt x="12254" y="3195"/>
                    <a:pt x="12254" y="3243"/>
                    <a:pt x="12282" y="3272"/>
                  </a:cubicBezTo>
                  <a:cubicBezTo>
                    <a:pt x="12310" y="3301"/>
                    <a:pt x="12355" y="3301"/>
                    <a:pt x="12382" y="3272"/>
                  </a:cubicBezTo>
                  <a:cubicBezTo>
                    <a:pt x="12409" y="3243"/>
                    <a:pt x="12410" y="3195"/>
                    <a:pt x="12382" y="3165"/>
                  </a:cubicBezTo>
                  <a:cubicBezTo>
                    <a:pt x="12368" y="3151"/>
                    <a:pt x="12350" y="3142"/>
                    <a:pt x="12332" y="3142"/>
                  </a:cubicBezTo>
                  <a:close/>
                  <a:moveTo>
                    <a:pt x="372" y="3144"/>
                  </a:moveTo>
                  <a:cubicBezTo>
                    <a:pt x="369" y="3148"/>
                    <a:pt x="369" y="3154"/>
                    <a:pt x="372" y="3158"/>
                  </a:cubicBezTo>
                  <a:cubicBezTo>
                    <a:pt x="375" y="3161"/>
                    <a:pt x="382" y="3161"/>
                    <a:pt x="385" y="3158"/>
                  </a:cubicBezTo>
                  <a:cubicBezTo>
                    <a:pt x="388" y="3154"/>
                    <a:pt x="386" y="3148"/>
                    <a:pt x="383" y="3144"/>
                  </a:cubicBezTo>
                  <a:cubicBezTo>
                    <a:pt x="380" y="3141"/>
                    <a:pt x="375" y="3141"/>
                    <a:pt x="372" y="3144"/>
                  </a:cubicBezTo>
                  <a:close/>
                  <a:moveTo>
                    <a:pt x="1150" y="3154"/>
                  </a:moveTo>
                  <a:cubicBezTo>
                    <a:pt x="1145" y="3159"/>
                    <a:pt x="1145" y="3170"/>
                    <a:pt x="1150" y="3175"/>
                  </a:cubicBezTo>
                  <a:cubicBezTo>
                    <a:pt x="1155" y="3180"/>
                    <a:pt x="1163" y="3180"/>
                    <a:pt x="1168" y="3175"/>
                  </a:cubicBezTo>
                  <a:cubicBezTo>
                    <a:pt x="1173" y="3170"/>
                    <a:pt x="1173" y="3161"/>
                    <a:pt x="1168" y="3156"/>
                  </a:cubicBezTo>
                  <a:cubicBezTo>
                    <a:pt x="1163" y="3150"/>
                    <a:pt x="1155" y="3149"/>
                    <a:pt x="1150" y="3154"/>
                  </a:cubicBezTo>
                  <a:close/>
                  <a:moveTo>
                    <a:pt x="1933" y="3171"/>
                  </a:moveTo>
                  <a:cubicBezTo>
                    <a:pt x="1926" y="3178"/>
                    <a:pt x="1926" y="3190"/>
                    <a:pt x="1933" y="3198"/>
                  </a:cubicBezTo>
                  <a:cubicBezTo>
                    <a:pt x="1940" y="3205"/>
                    <a:pt x="1949" y="3205"/>
                    <a:pt x="1956" y="3198"/>
                  </a:cubicBezTo>
                  <a:cubicBezTo>
                    <a:pt x="1963" y="3190"/>
                    <a:pt x="1963" y="3178"/>
                    <a:pt x="1956" y="3171"/>
                  </a:cubicBezTo>
                  <a:cubicBezTo>
                    <a:pt x="1949" y="3164"/>
                    <a:pt x="1940" y="3164"/>
                    <a:pt x="1933" y="3171"/>
                  </a:cubicBezTo>
                  <a:close/>
                  <a:moveTo>
                    <a:pt x="16413" y="3179"/>
                  </a:moveTo>
                  <a:cubicBezTo>
                    <a:pt x="16390" y="3179"/>
                    <a:pt x="16367" y="3187"/>
                    <a:pt x="16350" y="3205"/>
                  </a:cubicBezTo>
                  <a:cubicBezTo>
                    <a:pt x="16316" y="3242"/>
                    <a:pt x="16316" y="3301"/>
                    <a:pt x="16350" y="3337"/>
                  </a:cubicBezTo>
                  <a:cubicBezTo>
                    <a:pt x="16384" y="3374"/>
                    <a:pt x="16441" y="3374"/>
                    <a:pt x="16475" y="3337"/>
                  </a:cubicBezTo>
                  <a:cubicBezTo>
                    <a:pt x="16509" y="3301"/>
                    <a:pt x="16509" y="3242"/>
                    <a:pt x="16475" y="3205"/>
                  </a:cubicBezTo>
                  <a:cubicBezTo>
                    <a:pt x="16458" y="3187"/>
                    <a:pt x="16435" y="3179"/>
                    <a:pt x="16413" y="3179"/>
                  </a:cubicBezTo>
                  <a:close/>
                  <a:moveTo>
                    <a:pt x="2723" y="3194"/>
                  </a:moveTo>
                  <a:cubicBezTo>
                    <a:pt x="2715" y="3203"/>
                    <a:pt x="2715" y="3218"/>
                    <a:pt x="2723" y="3226"/>
                  </a:cubicBezTo>
                  <a:cubicBezTo>
                    <a:pt x="2731" y="3235"/>
                    <a:pt x="2743" y="3235"/>
                    <a:pt x="2751" y="3226"/>
                  </a:cubicBezTo>
                  <a:cubicBezTo>
                    <a:pt x="2760" y="3218"/>
                    <a:pt x="2760" y="3203"/>
                    <a:pt x="2751" y="3194"/>
                  </a:cubicBezTo>
                  <a:cubicBezTo>
                    <a:pt x="2743" y="3185"/>
                    <a:pt x="2731" y="3185"/>
                    <a:pt x="2723" y="3194"/>
                  </a:cubicBezTo>
                  <a:close/>
                  <a:moveTo>
                    <a:pt x="14806" y="3209"/>
                  </a:moveTo>
                  <a:cubicBezTo>
                    <a:pt x="14785" y="3209"/>
                    <a:pt x="14764" y="3217"/>
                    <a:pt x="14748" y="3234"/>
                  </a:cubicBezTo>
                  <a:cubicBezTo>
                    <a:pt x="14717" y="3267"/>
                    <a:pt x="14717" y="3321"/>
                    <a:pt x="14748" y="3354"/>
                  </a:cubicBezTo>
                  <a:cubicBezTo>
                    <a:pt x="14780" y="3388"/>
                    <a:pt x="14830" y="3388"/>
                    <a:pt x="14861" y="3354"/>
                  </a:cubicBezTo>
                  <a:cubicBezTo>
                    <a:pt x="14892" y="3321"/>
                    <a:pt x="14892" y="3267"/>
                    <a:pt x="14861" y="3234"/>
                  </a:cubicBezTo>
                  <a:cubicBezTo>
                    <a:pt x="14845" y="3217"/>
                    <a:pt x="14826" y="3209"/>
                    <a:pt x="14806" y="3209"/>
                  </a:cubicBezTo>
                  <a:close/>
                  <a:moveTo>
                    <a:pt x="3518" y="3223"/>
                  </a:moveTo>
                  <a:cubicBezTo>
                    <a:pt x="3508" y="3234"/>
                    <a:pt x="3508" y="3253"/>
                    <a:pt x="3518" y="3265"/>
                  </a:cubicBezTo>
                  <a:cubicBezTo>
                    <a:pt x="3529" y="3276"/>
                    <a:pt x="3545" y="3276"/>
                    <a:pt x="3556" y="3265"/>
                  </a:cubicBezTo>
                  <a:cubicBezTo>
                    <a:pt x="3566" y="3253"/>
                    <a:pt x="3566" y="3234"/>
                    <a:pt x="3556" y="3223"/>
                  </a:cubicBezTo>
                  <a:cubicBezTo>
                    <a:pt x="3545" y="3211"/>
                    <a:pt x="3529" y="3211"/>
                    <a:pt x="3518" y="3223"/>
                  </a:cubicBezTo>
                  <a:close/>
                  <a:moveTo>
                    <a:pt x="18053" y="3247"/>
                  </a:moveTo>
                  <a:cubicBezTo>
                    <a:pt x="18030" y="3247"/>
                    <a:pt x="18005" y="3259"/>
                    <a:pt x="17987" y="3278"/>
                  </a:cubicBezTo>
                  <a:cubicBezTo>
                    <a:pt x="17951" y="3317"/>
                    <a:pt x="17951" y="3379"/>
                    <a:pt x="17987" y="3417"/>
                  </a:cubicBezTo>
                  <a:cubicBezTo>
                    <a:pt x="18023" y="3456"/>
                    <a:pt x="18083" y="3456"/>
                    <a:pt x="18120" y="3417"/>
                  </a:cubicBezTo>
                  <a:cubicBezTo>
                    <a:pt x="18156" y="3379"/>
                    <a:pt x="18156" y="3317"/>
                    <a:pt x="18120" y="3278"/>
                  </a:cubicBezTo>
                  <a:cubicBezTo>
                    <a:pt x="18101" y="3259"/>
                    <a:pt x="18077" y="3247"/>
                    <a:pt x="18053" y="3247"/>
                  </a:cubicBezTo>
                  <a:close/>
                  <a:moveTo>
                    <a:pt x="9946" y="3249"/>
                  </a:moveTo>
                  <a:cubicBezTo>
                    <a:pt x="9931" y="3249"/>
                    <a:pt x="9914" y="3254"/>
                    <a:pt x="9903" y="3266"/>
                  </a:cubicBezTo>
                  <a:cubicBezTo>
                    <a:pt x="9880" y="3291"/>
                    <a:pt x="9880" y="3331"/>
                    <a:pt x="9903" y="3356"/>
                  </a:cubicBezTo>
                  <a:cubicBezTo>
                    <a:pt x="9926" y="3381"/>
                    <a:pt x="9964" y="3381"/>
                    <a:pt x="9987" y="3356"/>
                  </a:cubicBezTo>
                  <a:cubicBezTo>
                    <a:pt x="10010" y="3332"/>
                    <a:pt x="10010" y="3291"/>
                    <a:pt x="9987" y="3266"/>
                  </a:cubicBezTo>
                  <a:cubicBezTo>
                    <a:pt x="9975" y="3254"/>
                    <a:pt x="9961" y="3249"/>
                    <a:pt x="9946" y="3249"/>
                  </a:cubicBezTo>
                  <a:close/>
                  <a:moveTo>
                    <a:pt x="4323" y="3263"/>
                  </a:moveTo>
                  <a:cubicBezTo>
                    <a:pt x="4311" y="3275"/>
                    <a:pt x="4311" y="3296"/>
                    <a:pt x="4323" y="3308"/>
                  </a:cubicBezTo>
                  <a:cubicBezTo>
                    <a:pt x="4334" y="3321"/>
                    <a:pt x="4352" y="3321"/>
                    <a:pt x="4364" y="3308"/>
                  </a:cubicBezTo>
                  <a:cubicBezTo>
                    <a:pt x="4375" y="3296"/>
                    <a:pt x="4375" y="3275"/>
                    <a:pt x="4364" y="3263"/>
                  </a:cubicBezTo>
                  <a:cubicBezTo>
                    <a:pt x="4352" y="3250"/>
                    <a:pt x="4334" y="3250"/>
                    <a:pt x="4323" y="3263"/>
                  </a:cubicBezTo>
                  <a:close/>
                  <a:moveTo>
                    <a:pt x="20432" y="3272"/>
                  </a:moveTo>
                  <a:cubicBezTo>
                    <a:pt x="20407" y="3272"/>
                    <a:pt x="20382" y="3282"/>
                    <a:pt x="20363" y="3303"/>
                  </a:cubicBezTo>
                  <a:cubicBezTo>
                    <a:pt x="20323" y="3345"/>
                    <a:pt x="20323" y="3413"/>
                    <a:pt x="20363" y="3455"/>
                  </a:cubicBezTo>
                  <a:cubicBezTo>
                    <a:pt x="20402" y="3497"/>
                    <a:pt x="20465" y="3497"/>
                    <a:pt x="20504" y="3455"/>
                  </a:cubicBezTo>
                  <a:cubicBezTo>
                    <a:pt x="20543" y="3413"/>
                    <a:pt x="20543" y="3345"/>
                    <a:pt x="20504" y="3303"/>
                  </a:cubicBezTo>
                  <a:cubicBezTo>
                    <a:pt x="20484" y="3282"/>
                    <a:pt x="20458" y="3272"/>
                    <a:pt x="20432" y="3272"/>
                  </a:cubicBezTo>
                  <a:close/>
                  <a:moveTo>
                    <a:pt x="5132" y="3310"/>
                  </a:moveTo>
                  <a:cubicBezTo>
                    <a:pt x="5119" y="3325"/>
                    <a:pt x="5119" y="3349"/>
                    <a:pt x="5132" y="3364"/>
                  </a:cubicBezTo>
                  <a:cubicBezTo>
                    <a:pt x="5146" y="3378"/>
                    <a:pt x="5168" y="3379"/>
                    <a:pt x="5182" y="3364"/>
                  </a:cubicBezTo>
                  <a:cubicBezTo>
                    <a:pt x="5196" y="3349"/>
                    <a:pt x="5196" y="3325"/>
                    <a:pt x="5182" y="3310"/>
                  </a:cubicBezTo>
                  <a:cubicBezTo>
                    <a:pt x="5169" y="3296"/>
                    <a:pt x="5146" y="3296"/>
                    <a:pt x="5132" y="3310"/>
                  </a:cubicBezTo>
                  <a:close/>
                  <a:moveTo>
                    <a:pt x="13235" y="3328"/>
                  </a:moveTo>
                  <a:cubicBezTo>
                    <a:pt x="13216" y="3328"/>
                    <a:pt x="13197" y="3335"/>
                    <a:pt x="13183" y="3350"/>
                  </a:cubicBezTo>
                  <a:cubicBezTo>
                    <a:pt x="13154" y="3381"/>
                    <a:pt x="13154" y="3430"/>
                    <a:pt x="13183" y="3461"/>
                  </a:cubicBezTo>
                  <a:cubicBezTo>
                    <a:pt x="13211" y="3492"/>
                    <a:pt x="13258" y="3492"/>
                    <a:pt x="13286" y="3461"/>
                  </a:cubicBezTo>
                  <a:cubicBezTo>
                    <a:pt x="13315" y="3430"/>
                    <a:pt x="13315" y="3381"/>
                    <a:pt x="13286" y="3350"/>
                  </a:cubicBezTo>
                  <a:cubicBezTo>
                    <a:pt x="13272" y="3335"/>
                    <a:pt x="13253" y="3328"/>
                    <a:pt x="13235" y="3328"/>
                  </a:cubicBezTo>
                  <a:close/>
                  <a:moveTo>
                    <a:pt x="5951" y="3368"/>
                  </a:moveTo>
                  <a:cubicBezTo>
                    <a:pt x="5936" y="3384"/>
                    <a:pt x="5936" y="3409"/>
                    <a:pt x="5951" y="3425"/>
                  </a:cubicBezTo>
                  <a:cubicBezTo>
                    <a:pt x="5966" y="3441"/>
                    <a:pt x="5989" y="3441"/>
                    <a:pt x="6005" y="3425"/>
                  </a:cubicBezTo>
                  <a:cubicBezTo>
                    <a:pt x="6020" y="3409"/>
                    <a:pt x="6020" y="3384"/>
                    <a:pt x="6005" y="3368"/>
                  </a:cubicBezTo>
                  <a:cubicBezTo>
                    <a:pt x="5989" y="3352"/>
                    <a:pt x="5966" y="3352"/>
                    <a:pt x="5951" y="3368"/>
                  </a:cubicBezTo>
                  <a:close/>
                  <a:moveTo>
                    <a:pt x="10820" y="3381"/>
                  </a:moveTo>
                  <a:cubicBezTo>
                    <a:pt x="10804" y="3381"/>
                    <a:pt x="10787" y="3387"/>
                    <a:pt x="10775" y="3400"/>
                  </a:cubicBezTo>
                  <a:cubicBezTo>
                    <a:pt x="10751" y="3426"/>
                    <a:pt x="10751" y="3468"/>
                    <a:pt x="10775" y="3494"/>
                  </a:cubicBezTo>
                  <a:cubicBezTo>
                    <a:pt x="10799" y="3520"/>
                    <a:pt x="10838" y="3520"/>
                    <a:pt x="10863" y="3494"/>
                  </a:cubicBezTo>
                  <a:cubicBezTo>
                    <a:pt x="10887" y="3468"/>
                    <a:pt x="10887" y="3426"/>
                    <a:pt x="10863" y="3400"/>
                  </a:cubicBezTo>
                  <a:cubicBezTo>
                    <a:pt x="10850" y="3387"/>
                    <a:pt x="10836" y="3381"/>
                    <a:pt x="10820" y="3381"/>
                  </a:cubicBezTo>
                  <a:close/>
                  <a:moveTo>
                    <a:pt x="19723" y="3425"/>
                  </a:moveTo>
                  <a:cubicBezTo>
                    <a:pt x="19697" y="3425"/>
                    <a:pt x="19673" y="3435"/>
                    <a:pt x="19653" y="3455"/>
                  </a:cubicBezTo>
                  <a:cubicBezTo>
                    <a:pt x="19615" y="3497"/>
                    <a:pt x="19614" y="3563"/>
                    <a:pt x="19653" y="3604"/>
                  </a:cubicBezTo>
                  <a:cubicBezTo>
                    <a:pt x="19692" y="3646"/>
                    <a:pt x="19754" y="3648"/>
                    <a:pt x="19793" y="3606"/>
                  </a:cubicBezTo>
                  <a:cubicBezTo>
                    <a:pt x="19831" y="3565"/>
                    <a:pt x="19831" y="3497"/>
                    <a:pt x="19793" y="3455"/>
                  </a:cubicBezTo>
                  <a:cubicBezTo>
                    <a:pt x="19773" y="3435"/>
                    <a:pt x="19748" y="3425"/>
                    <a:pt x="19723" y="3425"/>
                  </a:cubicBezTo>
                  <a:close/>
                  <a:moveTo>
                    <a:pt x="6777" y="3434"/>
                  </a:moveTo>
                  <a:cubicBezTo>
                    <a:pt x="6760" y="3453"/>
                    <a:pt x="6760" y="3482"/>
                    <a:pt x="6777" y="3499"/>
                  </a:cubicBezTo>
                  <a:cubicBezTo>
                    <a:pt x="6793" y="3517"/>
                    <a:pt x="6822" y="3518"/>
                    <a:pt x="6839" y="3499"/>
                  </a:cubicBezTo>
                  <a:cubicBezTo>
                    <a:pt x="6856" y="3482"/>
                    <a:pt x="6854" y="3452"/>
                    <a:pt x="6837" y="3434"/>
                  </a:cubicBezTo>
                  <a:cubicBezTo>
                    <a:pt x="6821" y="3417"/>
                    <a:pt x="6793" y="3417"/>
                    <a:pt x="6777" y="3434"/>
                  </a:cubicBezTo>
                  <a:close/>
                  <a:moveTo>
                    <a:pt x="15737" y="3455"/>
                  </a:moveTo>
                  <a:cubicBezTo>
                    <a:pt x="15715" y="3455"/>
                    <a:pt x="15693" y="3464"/>
                    <a:pt x="15676" y="3482"/>
                  </a:cubicBezTo>
                  <a:cubicBezTo>
                    <a:pt x="15643" y="3518"/>
                    <a:pt x="15643" y="3575"/>
                    <a:pt x="15676" y="3610"/>
                  </a:cubicBezTo>
                  <a:cubicBezTo>
                    <a:pt x="15709" y="3646"/>
                    <a:pt x="15763" y="3645"/>
                    <a:pt x="15796" y="3610"/>
                  </a:cubicBezTo>
                  <a:cubicBezTo>
                    <a:pt x="15829" y="3575"/>
                    <a:pt x="15829" y="3518"/>
                    <a:pt x="15796" y="3482"/>
                  </a:cubicBezTo>
                  <a:cubicBezTo>
                    <a:pt x="15779" y="3464"/>
                    <a:pt x="15759" y="3455"/>
                    <a:pt x="15737" y="3455"/>
                  </a:cubicBezTo>
                  <a:close/>
                  <a:moveTo>
                    <a:pt x="17362" y="3476"/>
                  </a:moveTo>
                  <a:cubicBezTo>
                    <a:pt x="17338" y="3476"/>
                    <a:pt x="17315" y="3486"/>
                    <a:pt x="17297" y="3505"/>
                  </a:cubicBezTo>
                  <a:cubicBezTo>
                    <a:pt x="17262" y="3543"/>
                    <a:pt x="17262" y="3605"/>
                    <a:pt x="17297" y="3643"/>
                  </a:cubicBezTo>
                  <a:cubicBezTo>
                    <a:pt x="17333" y="3681"/>
                    <a:pt x="17390" y="3681"/>
                    <a:pt x="17426" y="3643"/>
                  </a:cubicBezTo>
                  <a:cubicBezTo>
                    <a:pt x="17462" y="3605"/>
                    <a:pt x="17462" y="3543"/>
                    <a:pt x="17426" y="3505"/>
                  </a:cubicBezTo>
                  <a:cubicBezTo>
                    <a:pt x="17408" y="3486"/>
                    <a:pt x="17385" y="3476"/>
                    <a:pt x="17362" y="3476"/>
                  </a:cubicBezTo>
                  <a:close/>
                  <a:moveTo>
                    <a:pt x="7611" y="3513"/>
                  </a:moveTo>
                  <a:cubicBezTo>
                    <a:pt x="7593" y="3532"/>
                    <a:pt x="7593" y="3562"/>
                    <a:pt x="7611" y="3581"/>
                  </a:cubicBezTo>
                  <a:cubicBezTo>
                    <a:pt x="7629" y="3601"/>
                    <a:pt x="7659" y="3601"/>
                    <a:pt x="7678" y="3581"/>
                  </a:cubicBezTo>
                  <a:cubicBezTo>
                    <a:pt x="7696" y="3562"/>
                    <a:pt x="7696" y="3532"/>
                    <a:pt x="7678" y="3513"/>
                  </a:cubicBezTo>
                  <a:cubicBezTo>
                    <a:pt x="7659" y="3493"/>
                    <a:pt x="7629" y="3493"/>
                    <a:pt x="7611" y="3513"/>
                  </a:cubicBezTo>
                  <a:close/>
                  <a:moveTo>
                    <a:pt x="11701" y="3526"/>
                  </a:moveTo>
                  <a:cubicBezTo>
                    <a:pt x="11684" y="3526"/>
                    <a:pt x="11668" y="3533"/>
                    <a:pt x="11654" y="3547"/>
                  </a:cubicBezTo>
                  <a:cubicBezTo>
                    <a:pt x="11628" y="3575"/>
                    <a:pt x="11628" y="3620"/>
                    <a:pt x="11654" y="3648"/>
                  </a:cubicBezTo>
                  <a:cubicBezTo>
                    <a:pt x="11681" y="3676"/>
                    <a:pt x="11723" y="3676"/>
                    <a:pt x="11749" y="3648"/>
                  </a:cubicBezTo>
                  <a:cubicBezTo>
                    <a:pt x="11775" y="3621"/>
                    <a:pt x="11776" y="3575"/>
                    <a:pt x="11749" y="3547"/>
                  </a:cubicBezTo>
                  <a:cubicBezTo>
                    <a:pt x="11736" y="3533"/>
                    <a:pt x="11718" y="3526"/>
                    <a:pt x="11701" y="3526"/>
                  </a:cubicBezTo>
                  <a:close/>
                  <a:moveTo>
                    <a:pt x="14146" y="3532"/>
                  </a:moveTo>
                  <a:cubicBezTo>
                    <a:pt x="14126" y="3532"/>
                    <a:pt x="14107" y="3541"/>
                    <a:pt x="14093" y="3557"/>
                  </a:cubicBezTo>
                  <a:cubicBezTo>
                    <a:pt x="14063" y="3589"/>
                    <a:pt x="14063" y="3639"/>
                    <a:pt x="14093" y="3671"/>
                  </a:cubicBezTo>
                  <a:cubicBezTo>
                    <a:pt x="14123" y="3703"/>
                    <a:pt x="14170" y="3703"/>
                    <a:pt x="14200" y="3671"/>
                  </a:cubicBezTo>
                  <a:cubicBezTo>
                    <a:pt x="14230" y="3639"/>
                    <a:pt x="14230" y="3589"/>
                    <a:pt x="14200" y="3557"/>
                  </a:cubicBezTo>
                  <a:cubicBezTo>
                    <a:pt x="14185" y="3541"/>
                    <a:pt x="14166" y="3532"/>
                    <a:pt x="14146" y="3532"/>
                  </a:cubicBezTo>
                  <a:close/>
                  <a:moveTo>
                    <a:pt x="8491" y="3585"/>
                  </a:moveTo>
                  <a:cubicBezTo>
                    <a:pt x="8478" y="3585"/>
                    <a:pt x="8465" y="3590"/>
                    <a:pt x="8455" y="3601"/>
                  </a:cubicBezTo>
                  <a:cubicBezTo>
                    <a:pt x="8435" y="3622"/>
                    <a:pt x="8435" y="3657"/>
                    <a:pt x="8455" y="3679"/>
                  </a:cubicBezTo>
                  <a:cubicBezTo>
                    <a:pt x="8475" y="3700"/>
                    <a:pt x="8507" y="3700"/>
                    <a:pt x="8527" y="3679"/>
                  </a:cubicBezTo>
                  <a:cubicBezTo>
                    <a:pt x="8547" y="3657"/>
                    <a:pt x="8547" y="3622"/>
                    <a:pt x="8527" y="3601"/>
                  </a:cubicBezTo>
                  <a:cubicBezTo>
                    <a:pt x="8517" y="3590"/>
                    <a:pt x="8504" y="3585"/>
                    <a:pt x="8491" y="3585"/>
                  </a:cubicBezTo>
                  <a:close/>
                  <a:moveTo>
                    <a:pt x="19019" y="3604"/>
                  </a:moveTo>
                  <a:cubicBezTo>
                    <a:pt x="18994" y="3604"/>
                    <a:pt x="18969" y="3613"/>
                    <a:pt x="18951" y="3633"/>
                  </a:cubicBezTo>
                  <a:cubicBezTo>
                    <a:pt x="18913" y="3673"/>
                    <a:pt x="18913" y="3738"/>
                    <a:pt x="18951" y="3778"/>
                  </a:cubicBezTo>
                  <a:cubicBezTo>
                    <a:pt x="18988" y="3818"/>
                    <a:pt x="19049" y="3818"/>
                    <a:pt x="19086" y="3778"/>
                  </a:cubicBezTo>
                  <a:cubicBezTo>
                    <a:pt x="19124" y="3738"/>
                    <a:pt x="19124" y="3673"/>
                    <a:pt x="19086" y="3633"/>
                  </a:cubicBezTo>
                  <a:cubicBezTo>
                    <a:pt x="19068" y="3613"/>
                    <a:pt x="19043" y="3604"/>
                    <a:pt x="19019" y="3604"/>
                  </a:cubicBezTo>
                  <a:close/>
                  <a:moveTo>
                    <a:pt x="9345" y="3681"/>
                  </a:moveTo>
                  <a:cubicBezTo>
                    <a:pt x="9330" y="3681"/>
                    <a:pt x="9316" y="3687"/>
                    <a:pt x="9304" y="3700"/>
                  </a:cubicBezTo>
                  <a:cubicBezTo>
                    <a:pt x="9281" y="3724"/>
                    <a:pt x="9281" y="3765"/>
                    <a:pt x="9304" y="3790"/>
                  </a:cubicBezTo>
                  <a:cubicBezTo>
                    <a:pt x="9327" y="3814"/>
                    <a:pt x="9365" y="3814"/>
                    <a:pt x="9388" y="3790"/>
                  </a:cubicBezTo>
                  <a:cubicBezTo>
                    <a:pt x="9411" y="3765"/>
                    <a:pt x="9411" y="3725"/>
                    <a:pt x="9388" y="3700"/>
                  </a:cubicBezTo>
                  <a:cubicBezTo>
                    <a:pt x="9377" y="3688"/>
                    <a:pt x="9360" y="3681"/>
                    <a:pt x="9345" y="3681"/>
                  </a:cubicBezTo>
                  <a:close/>
                  <a:moveTo>
                    <a:pt x="12595" y="3688"/>
                  </a:moveTo>
                  <a:cubicBezTo>
                    <a:pt x="12576" y="3688"/>
                    <a:pt x="12557" y="3696"/>
                    <a:pt x="12543" y="3711"/>
                  </a:cubicBezTo>
                  <a:cubicBezTo>
                    <a:pt x="12514" y="3742"/>
                    <a:pt x="12514" y="3791"/>
                    <a:pt x="12543" y="3822"/>
                  </a:cubicBezTo>
                  <a:cubicBezTo>
                    <a:pt x="12572" y="3853"/>
                    <a:pt x="12618" y="3853"/>
                    <a:pt x="12647" y="3822"/>
                  </a:cubicBezTo>
                  <a:cubicBezTo>
                    <a:pt x="12675" y="3791"/>
                    <a:pt x="12675" y="3742"/>
                    <a:pt x="12647" y="3711"/>
                  </a:cubicBezTo>
                  <a:cubicBezTo>
                    <a:pt x="12632" y="3696"/>
                    <a:pt x="12613" y="3688"/>
                    <a:pt x="12595" y="3688"/>
                  </a:cubicBezTo>
                  <a:close/>
                  <a:moveTo>
                    <a:pt x="21417" y="3717"/>
                  </a:moveTo>
                  <a:cubicBezTo>
                    <a:pt x="21390" y="3717"/>
                    <a:pt x="21363" y="3729"/>
                    <a:pt x="21342" y="3751"/>
                  </a:cubicBezTo>
                  <a:cubicBezTo>
                    <a:pt x="21300" y="3796"/>
                    <a:pt x="21301" y="3867"/>
                    <a:pt x="21342" y="3912"/>
                  </a:cubicBezTo>
                  <a:cubicBezTo>
                    <a:pt x="21384" y="3957"/>
                    <a:pt x="21451" y="3956"/>
                    <a:pt x="21492" y="3912"/>
                  </a:cubicBezTo>
                  <a:cubicBezTo>
                    <a:pt x="21534" y="3867"/>
                    <a:pt x="21534" y="3796"/>
                    <a:pt x="21492" y="3751"/>
                  </a:cubicBezTo>
                  <a:cubicBezTo>
                    <a:pt x="21472" y="3729"/>
                    <a:pt x="21445" y="3717"/>
                    <a:pt x="21417" y="3717"/>
                  </a:cubicBezTo>
                  <a:close/>
                  <a:moveTo>
                    <a:pt x="655" y="3719"/>
                  </a:moveTo>
                  <a:cubicBezTo>
                    <a:pt x="650" y="3724"/>
                    <a:pt x="650" y="3733"/>
                    <a:pt x="655" y="3738"/>
                  </a:cubicBezTo>
                  <a:cubicBezTo>
                    <a:pt x="660" y="3744"/>
                    <a:pt x="668" y="3743"/>
                    <a:pt x="673" y="3738"/>
                  </a:cubicBezTo>
                  <a:cubicBezTo>
                    <a:pt x="678" y="3733"/>
                    <a:pt x="678" y="3724"/>
                    <a:pt x="673" y="3719"/>
                  </a:cubicBezTo>
                  <a:cubicBezTo>
                    <a:pt x="668" y="3714"/>
                    <a:pt x="660" y="3714"/>
                    <a:pt x="655" y="3719"/>
                  </a:cubicBezTo>
                  <a:close/>
                  <a:moveTo>
                    <a:pt x="1429" y="3727"/>
                  </a:moveTo>
                  <a:cubicBezTo>
                    <a:pt x="1422" y="3734"/>
                    <a:pt x="1422" y="3746"/>
                    <a:pt x="1429" y="3753"/>
                  </a:cubicBezTo>
                  <a:cubicBezTo>
                    <a:pt x="1435" y="3761"/>
                    <a:pt x="1447" y="3761"/>
                    <a:pt x="1454" y="3753"/>
                  </a:cubicBezTo>
                  <a:cubicBezTo>
                    <a:pt x="1461" y="3746"/>
                    <a:pt x="1461" y="3734"/>
                    <a:pt x="1454" y="3727"/>
                  </a:cubicBezTo>
                  <a:cubicBezTo>
                    <a:pt x="1447" y="3719"/>
                    <a:pt x="1436" y="3719"/>
                    <a:pt x="1429" y="3727"/>
                  </a:cubicBezTo>
                  <a:close/>
                  <a:moveTo>
                    <a:pt x="16677" y="3727"/>
                  </a:moveTo>
                  <a:cubicBezTo>
                    <a:pt x="16654" y="3727"/>
                    <a:pt x="16631" y="3736"/>
                    <a:pt x="16613" y="3755"/>
                  </a:cubicBezTo>
                  <a:cubicBezTo>
                    <a:pt x="16577" y="3793"/>
                    <a:pt x="16577" y="3855"/>
                    <a:pt x="16613" y="3893"/>
                  </a:cubicBezTo>
                  <a:cubicBezTo>
                    <a:pt x="16648" y="3931"/>
                    <a:pt x="16706" y="3931"/>
                    <a:pt x="16741" y="3893"/>
                  </a:cubicBezTo>
                  <a:cubicBezTo>
                    <a:pt x="16777" y="3855"/>
                    <a:pt x="16777" y="3793"/>
                    <a:pt x="16741" y="3755"/>
                  </a:cubicBezTo>
                  <a:cubicBezTo>
                    <a:pt x="16724" y="3736"/>
                    <a:pt x="16700" y="3727"/>
                    <a:pt x="16677" y="3727"/>
                  </a:cubicBezTo>
                  <a:close/>
                  <a:moveTo>
                    <a:pt x="2210" y="3742"/>
                  </a:moveTo>
                  <a:cubicBezTo>
                    <a:pt x="2202" y="3751"/>
                    <a:pt x="2202" y="3764"/>
                    <a:pt x="2210" y="3772"/>
                  </a:cubicBezTo>
                  <a:cubicBezTo>
                    <a:pt x="2218" y="3781"/>
                    <a:pt x="2232" y="3781"/>
                    <a:pt x="2240" y="3772"/>
                  </a:cubicBezTo>
                  <a:cubicBezTo>
                    <a:pt x="2248" y="3764"/>
                    <a:pt x="2248" y="3751"/>
                    <a:pt x="2240" y="3742"/>
                  </a:cubicBezTo>
                  <a:cubicBezTo>
                    <a:pt x="2232" y="3733"/>
                    <a:pt x="2218" y="3733"/>
                    <a:pt x="2210" y="3742"/>
                  </a:cubicBezTo>
                  <a:close/>
                  <a:moveTo>
                    <a:pt x="15067" y="3753"/>
                  </a:moveTo>
                  <a:cubicBezTo>
                    <a:pt x="15045" y="3753"/>
                    <a:pt x="15024" y="3762"/>
                    <a:pt x="15008" y="3780"/>
                  </a:cubicBezTo>
                  <a:cubicBezTo>
                    <a:pt x="14974" y="3815"/>
                    <a:pt x="14975" y="3873"/>
                    <a:pt x="15008" y="3908"/>
                  </a:cubicBezTo>
                  <a:cubicBezTo>
                    <a:pt x="15041" y="3943"/>
                    <a:pt x="15094" y="3943"/>
                    <a:pt x="15127" y="3908"/>
                  </a:cubicBezTo>
                  <a:cubicBezTo>
                    <a:pt x="15161" y="3873"/>
                    <a:pt x="15161" y="3815"/>
                    <a:pt x="15127" y="3780"/>
                  </a:cubicBezTo>
                  <a:cubicBezTo>
                    <a:pt x="15111" y="3762"/>
                    <a:pt x="15088" y="3753"/>
                    <a:pt x="15067" y="3753"/>
                  </a:cubicBezTo>
                  <a:close/>
                  <a:moveTo>
                    <a:pt x="2996" y="3761"/>
                  </a:moveTo>
                  <a:cubicBezTo>
                    <a:pt x="2986" y="3772"/>
                    <a:pt x="2986" y="3790"/>
                    <a:pt x="2996" y="3801"/>
                  </a:cubicBezTo>
                  <a:cubicBezTo>
                    <a:pt x="3007" y="3812"/>
                    <a:pt x="3025" y="3812"/>
                    <a:pt x="3036" y="3801"/>
                  </a:cubicBezTo>
                  <a:cubicBezTo>
                    <a:pt x="3046" y="3790"/>
                    <a:pt x="3046" y="3772"/>
                    <a:pt x="3036" y="3761"/>
                  </a:cubicBezTo>
                  <a:cubicBezTo>
                    <a:pt x="3025" y="3749"/>
                    <a:pt x="3007" y="3750"/>
                    <a:pt x="2996" y="3761"/>
                  </a:cubicBezTo>
                  <a:close/>
                  <a:moveTo>
                    <a:pt x="3792" y="3790"/>
                  </a:moveTo>
                  <a:cubicBezTo>
                    <a:pt x="3780" y="3802"/>
                    <a:pt x="3780" y="3823"/>
                    <a:pt x="3792" y="3835"/>
                  </a:cubicBezTo>
                  <a:cubicBezTo>
                    <a:pt x="3804" y="3848"/>
                    <a:pt x="3823" y="3848"/>
                    <a:pt x="3835" y="3835"/>
                  </a:cubicBezTo>
                  <a:cubicBezTo>
                    <a:pt x="3846" y="3823"/>
                    <a:pt x="3846" y="3802"/>
                    <a:pt x="3835" y="3790"/>
                  </a:cubicBezTo>
                  <a:cubicBezTo>
                    <a:pt x="3823" y="3777"/>
                    <a:pt x="3804" y="3777"/>
                    <a:pt x="3792" y="3790"/>
                  </a:cubicBezTo>
                  <a:close/>
                  <a:moveTo>
                    <a:pt x="10208" y="3797"/>
                  </a:moveTo>
                  <a:cubicBezTo>
                    <a:pt x="10193" y="3797"/>
                    <a:pt x="10178" y="3803"/>
                    <a:pt x="10166" y="3816"/>
                  </a:cubicBezTo>
                  <a:cubicBezTo>
                    <a:pt x="10141" y="3842"/>
                    <a:pt x="10141" y="3884"/>
                    <a:pt x="10166" y="3910"/>
                  </a:cubicBezTo>
                  <a:cubicBezTo>
                    <a:pt x="10190" y="3936"/>
                    <a:pt x="10229" y="3936"/>
                    <a:pt x="10253" y="3910"/>
                  </a:cubicBezTo>
                  <a:cubicBezTo>
                    <a:pt x="10278" y="3884"/>
                    <a:pt x="10278" y="3842"/>
                    <a:pt x="10253" y="3816"/>
                  </a:cubicBezTo>
                  <a:cubicBezTo>
                    <a:pt x="10241" y="3803"/>
                    <a:pt x="10224" y="3797"/>
                    <a:pt x="10208" y="3797"/>
                  </a:cubicBezTo>
                  <a:close/>
                  <a:moveTo>
                    <a:pt x="18318" y="3801"/>
                  </a:moveTo>
                  <a:cubicBezTo>
                    <a:pt x="18293" y="3801"/>
                    <a:pt x="18269" y="3811"/>
                    <a:pt x="18250" y="3832"/>
                  </a:cubicBezTo>
                  <a:cubicBezTo>
                    <a:pt x="18212" y="3872"/>
                    <a:pt x="18212" y="3940"/>
                    <a:pt x="18250" y="3980"/>
                  </a:cubicBezTo>
                  <a:cubicBezTo>
                    <a:pt x="18288" y="4021"/>
                    <a:pt x="18350" y="4021"/>
                    <a:pt x="18388" y="3980"/>
                  </a:cubicBezTo>
                  <a:cubicBezTo>
                    <a:pt x="18426" y="3940"/>
                    <a:pt x="18426" y="3872"/>
                    <a:pt x="18388" y="3832"/>
                  </a:cubicBezTo>
                  <a:cubicBezTo>
                    <a:pt x="18369" y="3811"/>
                    <a:pt x="18343" y="3801"/>
                    <a:pt x="18318" y="3801"/>
                  </a:cubicBezTo>
                  <a:close/>
                  <a:moveTo>
                    <a:pt x="4592" y="3826"/>
                  </a:moveTo>
                  <a:cubicBezTo>
                    <a:pt x="4579" y="3840"/>
                    <a:pt x="4579" y="3865"/>
                    <a:pt x="4592" y="3879"/>
                  </a:cubicBezTo>
                  <a:cubicBezTo>
                    <a:pt x="4606" y="3894"/>
                    <a:pt x="4629" y="3894"/>
                    <a:pt x="4643" y="3879"/>
                  </a:cubicBezTo>
                  <a:cubicBezTo>
                    <a:pt x="4656" y="3865"/>
                    <a:pt x="4656" y="3840"/>
                    <a:pt x="4643" y="3826"/>
                  </a:cubicBezTo>
                  <a:cubicBezTo>
                    <a:pt x="4629" y="3811"/>
                    <a:pt x="4606" y="3811"/>
                    <a:pt x="4592" y="3826"/>
                  </a:cubicBezTo>
                  <a:close/>
                  <a:moveTo>
                    <a:pt x="20702" y="3841"/>
                  </a:moveTo>
                  <a:cubicBezTo>
                    <a:pt x="20676" y="3841"/>
                    <a:pt x="20649" y="3852"/>
                    <a:pt x="20629" y="3874"/>
                  </a:cubicBezTo>
                  <a:cubicBezTo>
                    <a:pt x="20588" y="3917"/>
                    <a:pt x="20588" y="3989"/>
                    <a:pt x="20629" y="4032"/>
                  </a:cubicBezTo>
                  <a:cubicBezTo>
                    <a:pt x="20670" y="4075"/>
                    <a:pt x="20735" y="4075"/>
                    <a:pt x="20776" y="4032"/>
                  </a:cubicBezTo>
                  <a:cubicBezTo>
                    <a:pt x="20816" y="3989"/>
                    <a:pt x="20816" y="3919"/>
                    <a:pt x="20776" y="3875"/>
                  </a:cubicBezTo>
                  <a:cubicBezTo>
                    <a:pt x="20755" y="3854"/>
                    <a:pt x="20729" y="3841"/>
                    <a:pt x="20702" y="3841"/>
                  </a:cubicBezTo>
                  <a:close/>
                  <a:moveTo>
                    <a:pt x="13496" y="3870"/>
                  </a:moveTo>
                  <a:cubicBezTo>
                    <a:pt x="13476" y="3870"/>
                    <a:pt x="13457" y="3878"/>
                    <a:pt x="13442" y="3895"/>
                  </a:cubicBezTo>
                  <a:cubicBezTo>
                    <a:pt x="13412" y="3927"/>
                    <a:pt x="13411" y="3980"/>
                    <a:pt x="13442" y="4013"/>
                  </a:cubicBezTo>
                  <a:cubicBezTo>
                    <a:pt x="13473" y="4046"/>
                    <a:pt x="13520" y="4046"/>
                    <a:pt x="13551" y="4013"/>
                  </a:cubicBezTo>
                  <a:cubicBezTo>
                    <a:pt x="13582" y="3980"/>
                    <a:pt x="13582" y="3927"/>
                    <a:pt x="13551" y="3895"/>
                  </a:cubicBezTo>
                  <a:cubicBezTo>
                    <a:pt x="13536" y="3878"/>
                    <a:pt x="13516" y="3870"/>
                    <a:pt x="13496" y="3870"/>
                  </a:cubicBezTo>
                  <a:close/>
                  <a:moveTo>
                    <a:pt x="5402" y="3872"/>
                  </a:moveTo>
                  <a:cubicBezTo>
                    <a:pt x="5387" y="3888"/>
                    <a:pt x="5387" y="3913"/>
                    <a:pt x="5402" y="3929"/>
                  </a:cubicBezTo>
                  <a:cubicBezTo>
                    <a:pt x="5417" y="3945"/>
                    <a:pt x="5441" y="3945"/>
                    <a:pt x="5456" y="3929"/>
                  </a:cubicBezTo>
                  <a:cubicBezTo>
                    <a:pt x="5471" y="3913"/>
                    <a:pt x="5471" y="3888"/>
                    <a:pt x="5456" y="3872"/>
                  </a:cubicBezTo>
                  <a:cubicBezTo>
                    <a:pt x="5441" y="3856"/>
                    <a:pt x="5417" y="3856"/>
                    <a:pt x="5402" y="3872"/>
                  </a:cubicBezTo>
                  <a:close/>
                  <a:moveTo>
                    <a:pt x="6219" y="3925"/>
                  </a:moveTo>
                  <a:cubicBezTo>
                    <a:pt x="6202" y="3943"/>
                    <a:pt x="6202" y="3972"/>
                    <a:pt x="6219" y="3990"/>
                  </a:cubicBezTo>
                  <a:cubicBezTo>
                    <a:pt x="6236" y="4008"/>
                    <a:pt x="6263" y="4008"/>
                    <a:pt x="6280" y="3990"/>
                  </a:cubicBezTo>
                  <a:cubicBezTo>
                    <a:pt x="6297" y="3972"/>
                    <a:pt x="6297" y="3943"/>
                    <a:pt x="6280" y="3925"/>
                  </a:cubicBezTo>
                  <a:cubicBezTo>
                    <a:pt x="6263" y="3907"/>
                    <a:pt x="6236" y="3907"/>
                    <a:pt x="6219" y="3925"/>
                  </a:cubicBezTo>
                  <a:close/>
                  <a:moveTo>
                    <a:pt x="11083" y="3925"/>
                  </a:moveTo>
                  <a:cubicBezTo>
                    <a:pt x="11065" y="3925"/>
                    <a:pt x="11047" y="3932"/>
                    <a:pt x="11034" y="3946"/>
                  </a:cubicBezTo>
                  <a:cubicBezTo>
                    <a:pt x="11008" y="3974"/>
                    <a:pt x="11008" y="4019"/>
                    <a:pt x="11034" y="4047"/>
                  </a:cubicBezTo>
                  <a:cubicBezTo>
                    <a:pt x="11060" y="4075"/>
                    <a:pt x="11103" y="4075"/>
                    <a:pt x="11129" y="4047"/>
                  </a:cubicBezTo>
                  <a:cubicBezTo>
                    <a:pt x="11155" y="4019"/>
                    <a:pt x="11155" y="3974"/>
                    <a:pt x="11129" y="3946"/>
                  </a:cubicBezTo>
                  <a:cubicBezTo>
                    <a:pt x="11116" y="3932"/>
                    <a:pt x="11100" y="3925"/>
                    <a:pt x="11083" y="3925"/>
                  </a:cubicBezTo>
                  <a:close/>
                  <a:moveTo>
                    <a:pt x="7043" y="3990"/>
                  </a:moveTo>
                  <a:cubicBezTo>
                    <a:pt x="7024" y="4010"/>
                    <a:pt x="7024" y="4042"/>
                    <a:pt x="7043" y="4063"/>
                  </a:cubicBezTo>
                  <a:cubicBezTo>
                    <a:pt x="7062" y="4082"/>
                    <a:pt x="7092" y="4083"/>
                    <a:pt x="7111" y="4063"/>
                  </a:cubicBezTo>
                  <a:cubicBezTo>
                    <a:pt x="7130" y="4043"/>
                    <a:pt x="7130" y="4010"/>
                    <a:pt x="7111" y="3990"/>
                  </a:cubicBezTo>
                  <a:cubicBezTo>
                    <a:pt x="7092" y="3970"/>
                    <a:pt x="7062" y="3970"/>
                    <a:pt x="7043" y="3990"/>
                  </a:cubicBezTo>
                  <a:close/>
                  <a:moveTo>
                    <a:pt x="19991" y="3990"/>
                  </a:moveTo>
                  <a:cubicBezTo>
                    <a:pt x="19965" y="3990"/>
                    <a:pt x="19939" y="3999"/>
                    <a:pt x="19919" y="4021"/>
                  </a:cubicBezTo>
                  <a:cubicBezTo>
                    <a:pt x="19879" y="4063"/>
                    <a:pt x="19879" y="4132"/>
                    <a:pt x="19919" y="4175"/>
                  </a:cubicBezTo>
                  <a:cubicBezTo>
                    <a:pt x="19959" y="4218"/>
                    <a:pt x="20024" y="4218"/>
                    <a:pt x="20064" y="4175"/>
                  </a:cubicBezTo>
                  <a:cubicBezTo>
                    <a:pt x="20104" y="4132"/>
                    <a:pt x="20104" y="4063"/>
                    <a:pt x="20064" y="4021"/>
                  </a:cubicBezTo>
                  <a:cubicBezTo>
                    <a:pt x="20044" y="3999"/>
                    <a:pt x="20017" y="3990"/>
                    <a:pt x="19991" y="3990"/>
                  </a:cubicBezTo>
                  <a:close/>
                  <a:moveTo>
                    <a:pt x="16000" y="4003"/>
                  </a:moveTo>
                  <a:cubicBezTo>
                    <a:pt x="15977" y="4003"/>
                    <a:pt x="15954" y="4012"/>
                    <a:pt x="15937" y="4030"/>
                  </a:cubicBezTo>
                  <a:cubicBezTo>
                    <a:pt x="15903" y="4067"/>
                    <a:pt x="15903" y="4127"/>
                    <a:pt x="15937" y="4164"/>
                  </a:cubicBezTo>
                  <a:cubicBezTo>
                    <a:pt x="15971" y="4200"/>
                    <a:pt x="16026" y="4200"/>
                    <a:pt x="16060" y="4164"/>
                  </a:cubicBezTo>
                  <a:cubicBezTo>
                    <a:pt x="16095" y="4127"/>
                    <a:pt x="16095" y="4067"/>
                    <a:pt x="16060" y="4030"/>
                  </a:cubicBezTo>
                  <a:cubicBezTo>
                    <a:pt x="16043" y="4012"/>
                    <a:pt x="16022" y="4003"/>
                    <a:pt x="16000" y="4003"/>
                  </a:cubicBezTo>
                  <a:close/>
                  <a:moveTo>
                    <a:pt x="17626" y="4030"/>
                  </a:moveTo>
                  <a:cubicBezTo>
                    <a:pt x="17602" y="4030"/>
                    <a:pt x="17577" y="4039"/>
                    <a:pt x="17558" y="4059"/>
                  </a:cubicBezTo>
                  <a:cubicBezTo>
                    <a:pt x="17522" y="4098"/>
                    <a:pt x="17522" y="4163"/>
                    <a:pt x="17558" y="4202"/>
                  </a:cubicBezTo>
                  <a:cubicBezTo>
                    <a:pt x="17595" y="4241"/>
                    <a:pt x="17656" y="4241"/>
                    <a:pt x="17692" y="4202"/>
                  </a:cubicBezTo>
                  <a:cubicBezTo>
                    <a:pt x="17729" y="4162"/>
                    <a:pt x="17729" y="4098"/>
                    <a:pt x="17692" y="4059"/>
                  </a:cubicBezTo>
                  <a:cubicBezTo>
                    <a:pt x="17674" y="4039"/>
                    <a:pt x="17650" y="4030"/>
                    <a:pt x="17626" y="4030"/>
                  </a:cubicBezTo>
                  <a:close/>
                  <a:moveTo>
                    <a:pt x="7912" y="4049"/>
                  </a:moveTo>
                  <a:cubicBezTo>
                    <a:pt x="7899" y="4049"/>
                    <a:pt x="7886" y="4056"/>
                    <a:pt x="7876" y="4066"/>
                  </a:cubicBezTo>
                  <a:cubicBezTo>
                    <a:pt x="7856" y="4088"/>
                    <a:pt x="7856" y="4121"/>
                    <a:pt x="7876" y="4143"/>
                  </a:cubicBezTo>
                  <a:cubicBezTo>
                    <a:pt x="7896" y="4164"/>
                    <a:pt x="7929" y="4164"/>
                    <a:pt x="7949" y="4143"/>
                  </a:cubicBezTo>
                  <a:cubicBezTo>
                    <a:pt x="7969" y="4121"/>
                    <a:pt x="7969" y="4088"/>
                    <a:pt x="7949" y="4066"/>
                  </a:cubicBezTo>
                  <a:cubicBezTo>
                    <a:pt x="7939" y="4056"/>
                    <a:pt x="7925" y="4049"/>
                    <a:pt x="7912" y="4049"/>
                  </a:cubicBezTo>
                  <a:close/>
                  <a:moveTo>
                    <a:pt x="11964" y="4072"/>
                  </a:moveTo>
                  <a:cubicBezTo>
                    <a:pt x="11946" y="4072"/>
                    <a:pt x="11927" y="4080"/>
                    <a:pt x="11914" y="4095"/>
                  </a:cubicBezTo>
                  <a:cubicBezTo>
                    <a:pt x="11886" y="4124"/>
                    <a:pt x="11886" y="4172"/>
                    <a:pt x="11914" y="4202"/>
                  </a:cubicBezTo>
                  <a:cubicBezTo>
                    <a:pt x="11941" y="4231"/>
                    <a:pt x="11986" y="4231"/>
                    <a:pt x="12014" y="4202"/>
                  </a:cubicBezTo>
                  <a:cubicBezTo>
                    <a:pt x="12041" y="4173"/>
                    <a:pt x="12041" y="4125"/>
                    <a:pt x="12014" y="4095"/>
                  </a:cubicBezTo>
                  <a:cubicBezTo>
                    <a:pt x="12000" y="4080"/>
                    <a:pt x="11982" y="4072"/>
                    <a:pt x="11964" y="4072"/>
                  </a:cubicBezTo>
                  <a:close/>
                  <a:moveTo>
                    <a:pt x="14409" y="4076"/>
                  </a:moveTo>
                  <a:cubicBezTo>
                    <a:pt x="14388" y="4076"/>
                    <a:pt x="14366" y="4084"/>
                    <a:pt x="14350" y="4101"/>
                  </a:cubicBezTo>
                  <a:cubicBezTo>
                    <a:pt x="14318" y="4135"/>
                    <a:pt x="14320" y="4191"/>
                    <a:pt x="14352" y="4225"/>
                  </a:cubicBezTo>
                  <a:cubicBezTo>
                    <a:pt x="14383" y="4259"/>
                    <a:pt x="14434" y="4259"/>
                    <a:pt x="14466" y="4225"/>
                  </a:cubicBezTo>
                  <a:cubicBezTo>
                    <a:pt x="14498" y="4191"/>
                    <a:pt x="14498" y="4135"/>
                    <a:pt x="14466" y="4101"/>
                  </a:cubicBezTo>
                  <a:cubicBezTo>
                    <a:pt x="14450" y="4084"/>
                    <a:pt x="14430" y="4076"/>
                    <a:pt x="14409" y="4076"/>
                  </a:cubicBezTo>
                  <a:close/>
                  <a:moveTo>
                    <a:pt x="8757" y="4135"/>
                  </a:moveTo>
                  <a:cubicBezTo>
                    <a:pt x="8743" y="4135"/>
                    <a:pt x="8729" y="4141"/>
                    <a:pt x="8718" y="4152"/>
                  </a:cubicBezTo>
                  <a:cubicBezTo>
                    <a:pt x="8696" y="4176"/>
                    <a:pt x="8696" y="4213"/>
                    <a:pt x="8718" y="4236"/>
                  </a:cubicBezTo>
                  <a:cubicBezTo>
                    <a:pt x="8739" y="4259"/>
                    <a:pt x="8775" y="4260"/>
                    <a:pt x="8796" y="4236"/>
                  </a:cubicBezTo>
                  <a:cubicBezTo>
                    <a:pt x="8818" y="4213"/>
                    <a:pt x="8818" y="4175"/>
                    <a:pt x="8796" y="4152"/>
                  </a:cubicBezTo>
                  <a:cubicBezTo>
                    <a:pt x="8786" y="4141"/>
                    <a:pt x="8771" y="4135"/>
                    <a:pt x="8757" y="4135"/>
                  </a:cubicBezTo>
                  <a:close/>
                  <a:moveTo>
                    <a:pt x="19285" y="4164"/>
                  </a:moveTo>
                  <a:cubicBezTo>
                    <a:pt x="19259" y="4164"/>
                    <a:pt x="19234" y="4174"/>
                    <a:pt x="19215" y="4194"/>
                  </a:cubicBezTo>
                  <a:cubicBezTo>
                    <a:pt x="19177" y="4236"/>
                    <a:pt x="19177" y="4304"/>
                    <a:pt x="19215" y="4345"/>
                  </a:cubicBezTo>
                  <a:cubicBezTo>
                    <a:pt x="19254" y="4386"/>
                    <a:pt x="19316" y="4387"/>
                    <a:pt x="19355" y="4345"/>
                  </a:cubicBezTo>
                  <a:cubicBezTo>
                    <a:pt x="19393" y="4304"/>
                    <a:pt x="19393" y="4236"/>
                    <a:pt x="19355" y="4194"/>
                  </a:cubicBezTo>
                  <a:cubicBezTo>
                    <a:pt x="19335" y="4174"/>
                    <a:pt x="19310" y="4164"/>
                    <a:pt x="19285" y="4164"/>
                  </a:cubicBezTo>
                  <a:close/>
                  <a:moveTo>
                    <a:pt x="9610" y="4231"/>
                  </a:moveTo>
                  <a:cubicBezTo>
                    <a:pt x="9593" y="4231"/>
                    <a:pt x="9577" y="4236"/>
                    <a:pt x="9565" y="4250"/>
                  </a:cubicBezTo>
                  <a:cubicBezTo>
                    <a:pt x="9540" y="4276"/>
                    <a:pt x="9540" y="4320"/>
                    <a:pt x="9565" y="4347"/>
                  </a:cubicBezTo>
                  <a:cubicBezTo>
                    <a:pt x="9590" y="4374"/>
                    <a:pt x="9631" y="4374"/>
                    <a:pt x="9656" y="4347"/>
                  </a:cubicBezTo>
                  <a:cubicBezTo>
                    <a:pt x="9681" y="4320"/>
                    <a:pt x="9681" y="4276"/>
                    <a:pt x="9656" y="4250"/>
                  </a:cubicBezTo>
                  <a:cubicBezTo>
                    <a:pt x="9644" y="4236"/>
                    <a:pt x="9626" y="4231"/>
                    <a:pt x="9610" y="4231"/>
                  </a:cubicBezTo>
                  <a:close/>
                  <a:moveTo>
                    <a:pt x="12856" y="4231"/>
                  </a:moveTo>
                  <a:cubicBezTo>
                    <a:pt x="12835" y="4231"/>
                    <a:pt x="12816" y="4239"/>
                    <a:pt x="12800" y="4255"/>
                  </a:cubicBezTo>
                  <a:cubicBezTo>
                    <a:pt x="12769" y="4289"/>
                    <a:pt x="12769" y="4342"/>
                    <a:pt x="12800" y="4376"/>
                  </a:cubicBezTo>
                  <a:cubicBezTo>
                    <a:pt x="12831" y="4409"/>
                    <a:pt x="12882" y="4409"/>
                    <a:pt x="12913" y="4376"/>
                  </a:cubicBezTo>
                  <a:cubicBezTo>
                    <a:pt x="12944" y="4342"/>
                    <a:pt x="12944" y="4289"/>
                    <a:pt x="12913" y="4255"/>
                  </a:cubicBezTo>
                  <a:cubicBezTo>
                    <a:pt x="12897" y="4239"/>
                    <a:pt x="12876" y="4231"/>
                    <a:pt x="12856" y="4231"/>
                  </a:cubicBezTo>
                  <a:close/>
                  <a:moveTo>
                    <a:pt x="16940" y="4274"/>
                  </a:moveTo>
                  <a:cubicBezTo>
                    <a:pt x="16915" y="4275"/>
                    <a:pt x="16891" y="4285"/>
                    <a:pt x="16872" y="4305"/>
                  </a:cubicBezTo>
                  <a:cubicBezTo>
                    <a:pt x="16835" y="4345"/>
                    <a:pt x="16835" y="4410"/>
                    <a:pt x="16872" y="4450"/>
                  </a:cubicBezTo>
                  <a:cubicBezTo>
                    <a:pt x="16909" y="4490"/>
                    <a:pt x="16971" y="4490"/>
                    <a:pt x="17008" y="4450"/>
                  </a:cubicBezTo>
                  <a:cubicBezTo>
                    <a:pt x="17045" y="4410"/>
                    <a:pt x="17045" y="4345"/>
                    <a:pt x="17008" y="4305"/>
                  </a:cubicBezTo>
                  <a:cubicBezTo>
                    <a:pt x="16989" y="4285"/>
                    <a:pt x="16964" y="4274"/>
                    <a:pt x="16940" y="4274"/>
                  </a:cubicBezTo>
                  <a:close/>
                  <a:moveTo>
                    <a:pt x="172" y="4295"/>
                  </a:moveTo>
                  <a:cubicBezTo>
                    <a:pt x="167" y="4301"/>
                    <a:pt x="167" y="4309"/>
                    <a:pt x="172" y="4315"/>
                  </a:cubicBezTo>
                  <a:cubicBezTo>
                    <a:pt x="177" y="4320"/>
                    <a:pt x="185" y="4320"/>
                    <a:pt x="190" y="4315"/>
                  </a:cubicBezTo>
                  <a:cubicBezTo>
                    <a:pt x="195" y="4309"/>
                    <a:pt x="195" y="4301"/>
                    <a:pt x="190" y="4295"/>
                  </a:cubicBezTo>
                  <a:cubicBezTo>
                    <a:pt x="185" y="4290"/>
                    <a:pt x="177" y="4290"/>
                    <a:pt x="172" y="4295"/>
                  </a:cubicBezTo>
                  <a:close/>
                  <a:moveTo>
                    <a:pt x="937" y="4295"/>
                  </a:moveTo>
                  <a:cubicBezTo>
                    <a:pt x="930" y="4303"/>
                    <a:pt x="930" y="4315"/>
                    <a:pt x="937" y="4322"/>
                  </a:cubicBezTo>
                  <a:cubicBezTo>
                    <a:pt x="944" y="4329"/>
                    <a:pt x="955" y="4330"/>
                    <a:pt x="962" y="4322"/>
                  </a:cubicBezTo>
                  <a:cubicBezTo>
                    <a:pt x="969" y="4315"/>
                    <a:pt x="969" y="4303"/>
                    <a:pt x="962" y="4295"/>
                  </a:cubicBezTo>
                  <a:cubicBezTo>
                    <a:pt x="955" y="4288"/>
                    <a:pt x="944" y="4288"/>
                    <a:pt x="937" y="4295"/>
                  </a:cubicBezTo>
                  <a:close/>
                  <a:moveTo>
                    <a:pt x="15329" y="4297"/>
                  </a:moveTo>
                  <a:cubicBezTo>
                    <a:pt x="15307" y="4297"/>
                    <a:pt x="15284" y="4307"/>
                    <a:pt x="15267" y="4326"/>
                  </a:cubicBezTo>
                  <a:cubicBezTo>
                    <a:pt x="15232" y="4363"/>
                    <a:pt x="15232" y="4424"/>
                    <a:pt x="15267" y="4462"/>
                  </a:cubicBezTo>
                  <a:cubicBezTo>
                    <a:pt x="15302" y="4499"/>
                    <a:pt x="15359" y="4499"/>
                    <a:pt x="15394" y="4462"/>
                  </a:cubicBezTo>
                  <a:cubicBezTo>
                    <a:pt x="15429" y="4424"/>
                    <a:pt x="15429" y="4363"/>
                    <a:pt x="15394" y="4326"/>
                  </a:cubicBezTo>
                  <a:cubicBezTo>
                    <a:pt x="15376" y="4307"/>
                    <a:pt x="15352" y="4297"/>
                    <a:pt x="15329" y="4297"/>
                  </a:cubicBezTo>
                  <a:close/>
                  <a:moveTo>
                    <a:pt x="1709" y="4301"/>
                  </a:moveTo>
                  <a:cubicBezTo>
                    <a:pt x="1701" y="4310"/>
                    <a:pt x="1701" y="4323"/>
                    <a:pt x="1709" y="4332"/>
                  </a:cubicBezTo>
                  <a:cubicBezTo>
                    <a:pt x="1718" y="4340"/>
                    <a:pt x="1732" y="4340"/>
                    <a:pt x="1740" y="4332"/>
                  </a:cubicBezTo>
                  <a:cubicBezTo>
                    <a:pt x="1748" y="4323"/>
                    <a:pt x="1748" y="4310"/>
                    <a:pt x="1740" y="4301"/>
                  </a:cubicBezTo>
                  <a:cubicBezTo>
                    <a:pt x="1732" y="4292"/>
                    <a:pt x="1718" y="4292"/>
                    <a:pt x="1709" y="4301"/>
                  </a:cubicBezTo>
                  <a:close/>
                  <a:moveTo>
                    <a:pt x="2487" y="4311"/>
                  </a:moveTo>
                  <a:cubicBezTo>
                    <a:pt x="2476" y="4322"/>
                    <a:pt x="2476" y="4339"/>
                    <a:pt x="2487" y="4351"/>
                  </a:cubicBezTo>
                  <a:cubicBezTo>
                    <a:pt x="2498" y="4362"/>
                    <a:pt x="2516" y="4362"/>
                    <a:pt x="2526" y="4351"/>
                  </a:cubicBezTo>
                  <a:cubicBezTo>
                    <a:pt x="2537" y="4339"/>
                    <a:pt x="2537" y="4322"/>
                    <a:pt x="2526" y="4311"/>
                  </a:cubicBezTo>
                  <a:cubicBezTo>
                    <a:pt x="2516" y="4299"/>
                    <a:pt x="2498" y="4299"/>
                    <a:pt x="2487" y="4311"/>
                  </a:cubicBezTo>
                  <a:close/>
                  <a:moveTo>
                    <a:pt x="3273" y="4330"/>
                  </a:moveTo>
                  <a:cubicBezTo>
                    <a:pt x="3262" y="4342"/>
                    <a:pt x="3262" y="4363"/>
                    <a:pt x="3273" y="4376"/>
                  </a:cubicBezTo>
                  <a:cubicBezTo>
                    <a:pt x="3285" y="4389"/>
                    <a:pt x="3304" y="4389"/>
                    <a:pt x="3316" y="4376"/>
                  </a:cubicBezTo>
                  <a:cubicBezTo>
                    <a:pt x="3328" y="4363"/>
                    <a:pt x="3328" y="4342"/>
                    <a:pt x="3316" y="4330"/>
                  </a:cubicBezTo>
                  <a:cubicBezTo>
                    <a:pt x="3305" y="4317"/>
                    <a:pt x="3285" y="4317"/>
                    <a:pt x="3273" y="4330"/>
                  </a:cubicBezTo>
                  <a:close/>
                  <a:moveTo>
                    <a:pt x="10473" y="4343"/>
                  </a:moveTo>
                  <a:cubicBezTo>
                    <a:pt x="10455" y="4343"/>
                    <a:pt x="10438" y="4350"/>
                    <a:pt x="10425" y="4364"/>
                  </a:cubicBezTo>
                  <a:cubicBezTo>
                    <a:pt x="10398" y="4393"/>
                    <a:pt x="10398" y="4439"/>
                    <a:pt x="10425" y="4467"/>
                  </a:cubicBezTo>
                  <a:cubicBezTo>
                    <a:pt x="10451" y="4496"/>
                    <a:pt x="10494" y="4496"/>
                    <a:pt x="10521" y="4467"/>
                  </a:cubicBezTo>
                  <a:cubicBezTo>
                    <a:pt x="10548" y="4439"/>
                    <a:pt x="10548" y="4393"/>
                    <a:pt x="10521" y="4364"/>
                  </a:cubicBezTo>
                  <a:cubicBezTo>
                    <a:pt x="10508" y="4350"/>
                    <a:pt x="10491" y="4343"/>
                    <a:pt x="10473" y="4343"/>
                  </a:cubicBezTo>
                  <a:close/>
                  <a:moveTo>
                    <a:pt x="4065" y="4357"/>
                  </a:moveTo>
                  <a:cubicBezTo>
                    <a:pt x="4052" y="4371"/>
                    <a:pt x="4052" y="4393"/>
                    <a:pt x="4065" y="4408"/>
                  </a:cubicBezTo>
                  <a:cubicBezTo>
                    <a:pt x="4079" y="4423"/>
                    <a:pt x="4102" y="4423"/>
                    <a:pt x="4115" y="4408"/>
                  </a:cubicBezTo>
                  <a:cubicBezTo>
                    <a:pt x="4129" y="4393"/>
                    <a:pt x="4129" y="4371"/>
                    <a:pt x="4115" y="4357"/>
                  </a:cubicBezTo>
                  <a:cubicBezTo>
                    <a:pt x="4102" y="4342"/>
                    <a:pt x="4079" y="4342"/>
                    <a:pt x="4065" y="4357"/>
                  </a:cubicBezTo>
                  <a:close/>
                  <a:moveTo>
                    <a:pt x="18584" y="4357"/>
                  </a:moveTo>
                  <a:cubicBezTo>
                    <a:pt x="18558" y="4357"/>
                    <a:pt x="18533" y="4368"/>
                    <a:pt x="18513" y="4389"/>
                  </a:cubicBezTo>
                  <a:cubicBezTo>
                    <a:pt x="18473" y="4432"/>
                    <a:pt x="18473" y="4501"/>
                    <a:pt x="18513" y="4544"/>
                  </a:cubicBezTo>
                  <a:cubicBezTo>
                    <a:pt x="18553" y="4586"/>
                    <a:pt x="18618" y="4586"/>
                    <a:pt x="18658" y="4544"/>
                  </a:cubicBezTo>
                  <a:cubicBezTo>
                    <a:pt x="18698" y="4501"/>
                    <a:pt x="18698" y="4432"/>
                    <a:pt x="18658" y="4389"/>
                  </a:cubicBezTo>
                  <a:cubicBezTo>
                    <a:pt x="18638" y="4368"/>
                    <a:pt x="18610" y="4357"/>
                    <a:pt x="18584" y="4357"/>
                  </a:cubicBezTo>
                  <a:close/>
                  <a:moveTo>
                    <a:pt x="21594" y="4360"/>
                  </a:moveTo>
                  <a:cubicBezTo>
                    <a:pt x="21577" y="4396"/>
                    <a:pt x="21577" y="4432"/>
                    <a:pt x="21594" y="4467"/>
                  </a:cubicBezTo>
                  <a:lnTo>
                    <a:pt x="21594" y="4360"/>
                  </a:lnTo>
                  <a:close/>
                  <a:moveTo>
                    <a:pt x="4864" y="4389"/>
                  </a:moveTo>
                  <a:cubicBezTo>
                    <a:pt x="4849" y="4406"/>
                    <a:pt x="4849" y="4433"/>
                    <a:pt x="4864" y="4450"/>
                  </a:cubicBezTo>
                  <a:cubicBezTo>
                    <a:pt x="4879" y="4467"/>
                    <a:pt x="4905" y="4467"/>
                    <a:pt x="4921" y="4450"/>
                  </a:cubicBezTo>
                  <a:cubicBezTo>
                    <a:pt x="4937" y="4433"/>
                    <a:pt x="4937" y="4406"/>
                    <a:pt x="4921" y="4389"/>
                  </a:cubicBezTo>
                  <a:cubicBezTo>
                    <a:pt x="4906" y="4372"/>
                    <a:pt x="4880" y="4372"/>
                    <a:pt x="4864" y="4389"/>
                  </a:cubicBezTo>
                  <a:close/>
                  <a:moveTo>
                    <a:pt x="20970" y="4410"/>
                  </a:moveTo>
                  <a:cubicBezTo>
                    <a:pt x="20942" y="4410"/>
                    <a:pt x="20915" y="4421"/>
                    <a:pt x="20894" y="4444"/>
                  </a:cubicBezTo>
                  <a:cubicBezTo>
                    <a:pt x="20851" y="4490"/>
                    <a:pt x="20850" y="4566"/>
                    <a:pt x="20894" y="4612"/>
                  </a:cubicBezTo>
                  <a:cubicBezTo>
                    <a:pt x="20937" y="4658"/>
                    <a:pt x="21006" y="4659"/>
                    <a:pt x="21049" y="4612"/>
                  </a:cubicBezTo>
                  <a:cubicBezTo>
                    <a:pt x="21092" y="4566"/>
                    <a:pt x="21092" y="4491"/>
                    <a:pt x="21049" y="4444"/>
                  </a:cubicBezTo>
                  <a:cubicBezTo>
                    <a:pt x="21027" y="4421"/>
                    <a:pt x="20999" y="4410"/>
                    <a:pt x="20970" y="4410"/>
                  </a:cubicBezTo>
                  <a:close/>
                  <a:moveTo>
                    <a:pt x="13758" y="4416"/>
                  </a:moveTo>
                  <a:cubicBezTo>
                    <a:pt x="13737" y="4416"/>
                    <a:pt x="13715" y="4426"/>
                    <a:pt x="13699" y="4442"/>
                  </a:cubicBezTo>
                  <a:cubicBezTo>
                    <a:pt x="13667" y="4476"/>
                    <a:pt x="13667" y="4531"/>
                    <a:pt x="13699" y="4565"/>
                  </a:cubicBezTo>
                  <a:cubicBezTo>
                    <a:pt x="13731" y="4599"/>
                    <a:pt x="13784" y="4599"/>
                    <a:pt x="13815" y="4565"/>
                  </a:cubicBezTo>
                  <a:cubicBezTo>
                    <a:pt x="13847" y="4531"/>
                    <a:pt x="13848" y="4477"/>
                    <a:pt x="13815" y="4442"/>
                  </a:cubicBezTo>
                  <a:cubicBezTo>
                    <a:pt x="13800" y="4425"/>
                    <a:pt x="13779" y="4416"/>
                    <a:pt x="13758" y="4416"/>
                  </a:cubicBezTo>
                  <a:close/>
                  <a:moveTo>
                    <a:pt x="5672" y="4433"/>
                  </a:moveTo>
                  <a:cubicBezTo>
                    <a:pt x="5655" y="4451"/>
                    <a:pt x="5655" y="4480"/>
                    <a:pt x="5672" y="4498"/>
                  </a:cubicBezTo>
                  <a:cubicBezTo>
                    <a:pt x="5689" y="4516"/>
                    <a:pt x="5716" y="4516"/>
                    <a:pt x="5733" y="4498"/>
                  </a:cubicBezTo>
                  <a:cubicBezTo>
                    <a:pt x="5750" y="4480"/>
                    <a:pt x="5750" y="4451"/>
                    <a:pt x="5733" y="4433"/>
                  </a:cubicBezTo>
                  <a:cubicBezTo>
                    <a:pt x="5716" y="4415"/>
                    <a:pt x="5689" y="4415"/>
                    <a:pt x="5672" y="4433"/>
                  </a:cubicBezTo>
                  <a:close/>
                  <a:moveTo>
                    <a:pt x="11345" y="4473"/>
                  </a:moveTo>
                  <a:cubicBezTo>
                    <a:pt x="11327" y="4473"/>
                    <a:pt x="11309" y="4479"/>
                    <a:pt x="11295" y="4494"/>
                  </a:cubicBezTo>
                  <a:cubicBezTo>
                    <a:pt x="11268" y="4523"/>
                    <a:pt x="11268" y="4571"/>
                    <a:pt x="11295" y="4601"/>
                  </a:cubicBezTo>
                  <a:cubicBezTo>
                    <a:pt x="11323" y="4630"/>
                    <a:pt x="11366" y="4630"/>
                    <a:pt x="11394" y="4601"/>
                  </a:cubicBezTo>
                  <a:cubicBezTo>
                    <a:pt x="11421" y="4572"/>
                    <a:pt x="11423" y="4523"/>
                    <a:pt x="11395" y="4494"/>
                  </a:cubicBezTo>
                  <a:cubicBezTo>
                    <a:pt x="11382" y="4479"/>
                    <a:pt x="11363" y="4473"/>
                    <a:pt x="11345" y="4473"/>
                  </a:cubicBezTo>
                  <a:close/>
                  <a:moveTo>
                    <a:pt x="6485" y="4484"/>
                  </a:moveTo>
                  <a:cubicBezTo>
                    <a:pt x="6467" y="4504"/>
                    <a:pt x="6466" y="4537"/>
                    <a:pt x="6485" y="4557"/>
                  </a:cubicBezTo>
                  <a:cubicBezTo>
                    <a:pt x="6504" y="4577"/>
                    <a:pt x="6535" y="4577"/>
                    <a:pt x="6553" y="4557"/>
                  </a:cubicBezTo>
                  <a:cubicBezTo>
                    <a:pt x="6572" y="4537"/>
                    <a:pt x="6572" y="4505"/>
                    <a:pt x="6553" y="4484"/>
                  </a:cubicBezTo>
                  <a:cubicBezTo>
                    <a:pt x="6535" y="4465"/>
                    <a:pt x="6504" y="4464"/>
                    <a:pt x="6485" y="4484"/>
                  </a:cubicBezTo>
                  <a:close/>
                  <a:moveTo>
                    <a:pt x="7345" y="4530"/>
                  </a:moveTo>
                  <a:cubicBezTo>
                    <a:pt x="7332" y="4530"/>
                    <a:pt x="7319" y="4537"/>
                    <a:pt x="7309" y="4547"/>
                  </a:cubicBezTo>
                  <a:cubicBezTo>
                    <a:pt x="7289" y="4569"/>
                    <a:pt x="7289" y="4602"/>
                    <a:pt x="7309" y="4624"/>
                  </a:cubicBezTo>
                  <a:cubicBezTo>
                    <a:pt x="7329" y="4645"/>
                    <a:pt x="7363" y="4645"/>
                    <a:pt x="7383" y="4624"/>
                  </a:cubicBezTo>
                  <a:cubicBezTo>
                    <a:pt x="7403" y="4602"/>
                    <a:pt x="7403" y="4569"/>
                    <a:pt x="7383" y="4547"/>
                  </a:cubicBezTo>
                  <a:cubicBezTo>
                    <a:pt x="7373" y="4537"/>
                    <a:pt x="7358" y="4530"/>
                    <a:pt x="7345" y="4530"/>
                  </a:cubicBezTo>
                  <a:close/>
                  <a:moveTo>
                    <a:pt x="16261" y="4549"/>
                  </a:moveTo>
                  <a:cubicBezTo>
                    <a:pt x="16237" y="4549"/>
                    <a:pt x="16214" y="4559"/>
                    <a:pt x="16196" y="4578"/>
                  </a:cubicBezTo>
                  <a:cubicBezTo>
                    <a:pt x="16160" y="4617"/>
                    <a:pt x="16160" y="4681"/>
                    <a:pt x="16196" y="4719"/>
                  </a:cubicBezTo>
                  <a:cubicBezTo>
                    <a:pt x="16232" y="4758"/>
                    <a:pt x="16291" y="4758"/>
                    <a:pt x="16327" y="4719"/>
                  </a:cubicBezTo>
                  <a:cubicBezTo>
                    <a:pt x="16363" y="4681"/>
                    <a:pt x="16363" y="4617"/>
                    <a:pt x="16327" y="4578"/>
                  </a:cubicBezTo>
                  <a:cubicBezTo>
                    <a:pt x="16309" y="4559"/>
                    <a:pt x="16284" y="4549"/>
                    <a:pt x="16261" y="4549"/>
                  </a:cubicBezTo>
                  <a:close/>
                  <a:moveTo>
                    <a:pt x="20259" y="4553"/>
                  </a:moveTo>
                  <a:cubicBezTo>
                    <a:pt x="20232" y="4553"/>
                    <a:pt x="20203" y="4565"/>
                    <a:pt x="20182" y="4588"/>
                  </a:cubicBezTo>
                  <a:cubicBezTo>
                    <a:pt x="20140" y="4632"/>
                    <a:pt x="20141" y="4705"/>
                    <a:pt x="20182" y="4750"/>
                  </a:cubicBezTo>
                  <a:cubicBezTo>
                    <a:pt x="20224" y="4795"/>
                    <a:pt x="20292" y="4794"/>
                    <a:pt x="20334" y="4750"/>
                  </a:cubicBezTo>
                  <a:cubicBezTo>
                    <a:pt x="20376" y="4705"/>
                    <a:pt x="20376" y="4632"/>
                    <a:pt x="20334" y="4588"/>
                  </a:cubicBezTo>
                  <a:cubicBezTo>
                    <a:pt x="20313" y="4565"/>
                    <a:pt x="20286" y="4553"/>
                    <a:pt x="20259" y="4553"/>
                  </a:cubicBezTo>
                  <a:close/>
                  <a:moveTo>
                    <a:pt x="17891" y="4580"/>
                  </a:moveTo>
                  <a:cubicBezTo>
                    <a:pt x="17865" y="4580"/>
                    <a:pt x="17840" y="4590"/>
                    <a:pt x="17821" y="4610"/>
                  </a:cubicBezTo>
                  <a:cubicBezTo>
                    <a:pt x="17782" y="4652"/>
                    <a:pt x="17782" y="4720"/>
                    <a:pt x="17821" y="4761"/>
                  </a:cubicBezTo>
                  <a:cubicBezTo>
                    <a:pt x="17860" y="4803"/>
                    <a:pt x="17922" y="4803"/>
                    <a:pt x="17960" y="4761"/>
                  </a:cubicBezTo>
                  <a:cubicBezTo>
                    <a:pt x="17999" y="4720"/>
                    <a:pt x="17999" y="4652"/>
                    <a:pt x="17960" y="4610"/>
                  </a:cubicBezTo>
                  <a:cubicBezTo>
                    <a:pt x="17941" y="4590"/>
                    <a:pt x="17916" y="4580"/>
                    <a:pt x="17891" y="4580"/>
                  </a:cubicBezTo>
                  <a:close/>
                  <a:moveTo>
                    <a:pt x="8180" y="4603"/>
                  </a:moveTo>
                  <a:cubicBezTo>
                    <a:pt x="8166" y="4603"/>
                    <a:pt x="8151" y="4608"/>
                    <a:pt x="8140" y="4620"/>
                  </a:cubicBezTo>
                  <a:cubicBezTo>
                    <a:pt x="8119" y="4643"/>
                    <a:pt x="8119" y="4681"/>
                    <a:pt x="8140" y="4704"/>
                  </a:cubicBezTo>
                  <a:cubicBezTo>
                    <a:pt x="8162" y="4727"/>
                    <a:pt x="8197" y="4727"/>
                    <a:pt x="8219" y="4704"/>
                  </a:cubicBezTo>
                  <a:cubicBezTo>
                    <a:pt x="8241" y="4681"/>
                    <a:pt x="8241" y="4643"/>
                    <a:pt x="8219" y="4620"/>
                  </a:cubicBezTo>
                  <a:cubicBezTo>
                    <a:pt x="8208" y="4608"/>
                    <a:pt x="8194" y="4603"/>
                    <a:pt x="8180" y="4603"/>
                  </a:cubicBezTo>
                  <a:close/>
                  <a:moveTo>
                    <a:pt x="12226" y="4616"/>
                  </a:moveTo>
                  <a:cubicBezTo>
                    <a:pt x="12207" y="4616"/>
                    <a:pt x="12187" y="4625"/>
                    <a:pt x="12173" y="4641"/>
                  </a:cubicBezTo>
                  <a:cubicBezTo>
                    <a:pt x="12144" y="4672"/>
                    <a:pt x="12144" y="4722"/>
                    <a:pt x="12173" y="4754"/>
                  </a:cubicBezTo>
                  <a:cubicBezTo>
                    <a:pt x="12202" y="4785"/>
                    <a:pt x="12251" y="4785"/>
                    <a:pt x="12280" y="4754"/>
                  </a:cubicBezTo>
                  <a:cubicBezTo>
                    <a:pt x="12309" y="4722"/>
                    <a:pt x="12309" y="4672"/>
                    <a:pt x="12280" y="4641"/>
                  </a:cubicBezTo>
                  <a:cubicBezTo>
                    <a:pt x="12265" y="4625"/>
                    <a:pt x="12246" y="4616"/>
                    <a:pt x="12226" y="4616"/>
                  </a:cubicBezTo>
                  <a:close/>
                  <a:moveTo>
                    <a:pt x="14670" y="4620"/>
                  </a:moveTo>
                  <a:cubicBezTo>
                    <a:pt x="14648" y="4620"/>
                    <a:pt x="14627" y="4629"/>
                    <a:pt x="14611" y="4647"/>
                  </a:cubicBezTo>
                  <a:cubicBezTo>
                    <a:pt x="14578" y="4682"/>
                    <a:pt x="14578" y="4739"/>
                    <a:pt x="14611" y="4775"/>
                  </a:cubicBezTo>
                  <a:cubicBezTo>
                    <a:pt x="14644" y="4810"/>
                    <a:pt x="14697" y="4810"/>
                    <a:pt x="14731" y="4775"/>
                  </a:cubicBezTo>
                  <a:cubicBezTo>
                    <a:pt x="14764" y="4739"/>
                    <a:pt x="14764" y="4682"/>
                    <a:pt x="14731" y="4647"/>
                  </a:cubicBezTo>
                  <a:cubicBezTo>
                    <a:pt x="14714" y="4629"/>
                    <a:pt x="14692" y="4620"/>
                    <a:pt x="14670" y="4620"/>
                  </a:cubicBezTo>
                  <a:close/>
                  <a:moveTo>
                    <a:pt x="9023" y="4687"/>
                  </a:moveTo>
                  <a:cubicBezTo>
                    <a:pt x="9008" y="4687"/>
                    <a:pt x="8992" y="4693"/>
                    <a:pt x="8981" y="4706"/>
                  </a:cubicBezTo>
                  <a:cubicBezTo>
                    <a:pt x="8958" y="4730"/>
                    <a:pt x="8957" y="4771"/>
                    <a:pt x="8981" y="4796"/>
                  </a:cubicBezTo>
                  <a:cubicBezTo>
                    <a:pt x="9004" y="4820"/>
                    <a:pt x="9042" y="4820"/>
                    <a:pt x="9065" y="4796"/>
                  </a:cubicBezTo>
                  <a:cubicBezTo>
                    <a:pt x="9088" y="4771"/>
                    <a:pt x="9088" y="4731"/>
                    <a:pt x="9065" y="4706"/>
                  </a:cubicBezTo>
                  <a:cubicBezTo>
                    <a:pt x="9053" y="4694"/>
                    <a:pt x="9039" y="4687"/>
                    <a:pt x="9023" y="4687"/>
                  </a:cubicBezTo>
                  <a:close/>
                  <a:moveTo>
                    <a:pt x="19551" y="4723"/>
                  </a:moveTo>
                  <a:cubicBezTo>
                    <a:pt x="19525" y="4723"/>
                    <a:pt x="19498" y="4734"/>
                    <a:pt x="19478" y="4756"/>
                  </a:cubicBezTo>
                  <a:cubicBezTo>
                    <a:pt x="19437" y="4799"/>
                    <a:pt x="19437" y="4869"/>
                    <a:pt x="19478" y="4912"/>
                  </a:cubicBezTo>
                  <a:cubicBezTo>
                    <a:pt x="19518" y="4955"/>
                    <a:pt x="19584" y="4957"/>
                    <a:pt x="19625" y="4914"/>
                  </a:cubicBezTo>
                  <a:cubicBezTo>
                    <a:pt x="19665" y="4871"/>
                    <a:pt x="19665" y="4799"/>
                    <a:pt x="19625" y="4756"/>
                  </a:cubicBezTo>
                  <a:cubicBezTo>
                    <a:pt x="19604" y="4734"/>
                    <a:pt x="19578" y="4723"/>
                    <a:pt x="19551" y="4723"/>
                  </a:cubicBezTo>
                  <a:close/>
                  <a:moveTo>
                    <a:pt x="13118" y="4777"/>
                  </a:moveTo>
                  <a:cubicBezTo>
                    <a:pt x="13097" y="4777"/>
                    <a:pt x="13076" y="4784"/>
                    <a:pt x="13059" y="4801"/>
                  </a:cubicBezTo>
                  <a:cubicBezTo>
                    <a:pt x="13027" y="4836"/>
                    <a:pt x="13027" y="4893"/>
                    <a:pt x="13059" y="4927"/>
                  </a:cubicBezTo>
                  <a:cubicBezTo>
                    <a:pt x="13092" y="4962"/>
                    <a:pt x="13145" y="4962"/>
                    <a:pt x="13177" y="4927"/>
                  </a:cubicBezTo>
                  <a:cubicBezTo>
                    <a:pt x="13210" y="4893"/>
                    <a:pt x="13208" y="4836"/>
                    <a:pt x="13176" y="4801"/>
                  </a:cubicBezTo>
                  <a:cubicBezTo>
                    <a:pt x="13159" y="4784"/>
                    <a:pt x="13140" y="4777"/>
                    <a:pt x="13118" y="4777"/>
                  </a:cubicBezTo>
                  <a:close/>
                  <a:moveTo>
                    <a:pt x="9876" y="4778"/>
                  </a:moveTo>
                  <a:cubicBezTo>
                    <a:pt x="9859" y="4778"/>
                    <a:pt x="9841" y="4785"/>
                    <a:pt x="9828" y="4799"/>
                  </a:cubicBezTo>
                  <a:cubicBezTo>
                    <a:pt x="9801" y="4828"/>
                    <a:pt x="9801" y="4876"/>
                    <a:pt x="9828" y="4904"/>
                  </a:cubicBezTo>
                  <a:cubicBezTo>
                    <a:pt x="9854" y="4933"/>
                    <a:pt x="9897" y="4933"/>
                    <a:pt x="9924" y="4904"/>
                  </a:cubicBezTo>
                  <a:cubicBezTo>
                    <a:pt x="9951" y="4876"/>
                    <a:pt x="9951" y="4828"/>
                    <a:pt x="9924" y="4799"/>
                  </a:cubicBezTo>
                  <a:cubicBezTo>
                    <a:pt x="9911" y="4785"/>
                    <a:pt x="9894" y="4778"/>
                    <a:pt x="9876" y="4778"/>
                  </a:cubicBezTo>
                  <a:close/>
                  <a:moveTo>
                    <a:pt x="17203" y="4824"/>
                  </a:moveTo>
                  <a:cubicBezTo>
                    <a:pt x="17177" y="4824"/>
                    <a:pt x="17153" y="4834"/>
                    <a:pt x="17133" y="4855"/>
                  </a:cubicBezTo>
                  <a:cubicBezTo>
                    <a:pt x="17094" y="4897"/>
                    <a:pt x="17094" y="4966"/>
                    <a:pt x="17133" y="5008"/>
                  </a:cubicBezTo>
                  <a:cubicBezTo>
                    <a:pt x="17172" y="5049"/>
                    <a:pt x="17235" y="5050"/>
                    <a:pt x="17274" y="5008"/>
                  </a:cubicBezTo>
                  <a:cubicBezTo>
                    <a:pt x="17313" y="4966"/>
                    <a:pt x="17314" y="4897"/>
                    <a:pt x="17274" y="4855"/>
                  </a:cubicBezTo>
                  <a:cubicBezTo>
                    <a:pt x="17254" y="4834"/>
                    <a:pt x="17228" y="4824"/>
                    <a:pt x="17203" y="4824"/>
                  </a:cubicBezTo>
                  <a:close/>
                  <a:moveTo>
                    <a:pt x="15592" y="4841"/>
                  </a:moveTo>
                  <a:cubicBezTo>
                    <a:pt x="15568" y="4841"/>
                    <a:pt x="15544" y="4852"/>
                    <a:pt x="15526" y="4872"/>
                  </a:cubicBezTo>
                  <a:cubicBezTo>
                    <a:pt x="15489" y="4911"/>
                    <a:pt x="15489" y="4974"/>
                    <a:pt x="15526" y="5013"/>
                  </a:cubicBezTo>
                  <a:cubicBezTo>
                    <a:pt x="15563" y="5053"/>
                    <a:pt x="15622" y="5052"/>
                    <a:pt x="15658" y="5013"/>
                  </a:cubicBezTo>
                  <a:cubicBezTo>
                    <a:pt x="15695" y="4974"/>
                    <a:pt x="15695" y="4911"/>
                    <a:pt x="15658" y="4872"/>
                  </a:cubicBezTo>
                  <a:cubicBezTo>
                    <a:pt x="15640" y="4852"/>
                    <a:pt x="15616" y="4841"/>
                    <a:pt x="15592" y="4841"/>
                  </a:cubicBezTo>
                  <a:close/>
                  <a:moveTo>
                    <a:pt x="1223" y="4872"/>
                  </a:moveTo>
                  <a:cubicBezTo>
                    <a:pt x="1215" y="4880"/>
                    <a:pt x="1215" y="4896"/>
                    <a:pt x="1223" y="4904"/>
                  </a:cubicBezTo>
                  <a:cubicBezTo>
                    <a:pt x="1231" y="4913"/>
                    <a:pt x="1244" y="4913"/>
                    <a:pt x="1252" y="4904"/>
                  </a:cubicBezTo>
                  <a:cubicBezTo>
                    <a:pt x="1260" y="4896"/>
                    <a:pt x="1260" y="4881"/>
                    <a:pt x="1252" y="4872"/>
                  </a:cubicBezTo>
                  <a:cubicBezTo>
                    <a:pt x="1244" y="4863"/>
                    <a:pt x="1231" y="4863"/>
                    <a:pt x="1223" y="4872"/>
                  </a:cubicBezTo>
                  <a:close/>
                  <a:moveTo>
                    <a:pt x="1992" y="4874"/>
                  </a:moveTo>
                  <a:cubicBezTo>
                    <a:pt x="1981" y="4885"/>
                    <a:pt x="1981" y="4903"/>
                    <a:pt x="1992" y="4914"/>
                  </a:cubicBezTo>
                  <a:cubicBezTo>
                    <a:pt x="2002" y="4925"/>
                    <a:pt x="2019" y="4925"/>
                    <a:pt x="2029" y="4914"/>
                  </a:cubicBezTo>
                  <a:cubicBezTo>
                    <a:pt x="2040" y="4903"/>
                    <a:pt x="2040" y="4885"/>
                    <a:pt x="2029" y="4874"/>
                  </a:cubicBezTo>
                  <a:cubicBezTo>
                    <a:pt x="2019" y="4863"/>
                    <a:pt x="2003" y="4863"/>
                    <a:pt x="1992" y="4874"/>
                  </a:cubicBezTo>
                  <a:close/>
                  <a:moveTo>
                    <a:pt x="458" y="4876"/>
                  </a:moveTo>
                  <a:cubicBezTo>
                    <a:pt x="451" y="4883"/>
                    <a:pt x="451" y="4893"/>
                    <a:pt x="458" y="4901"/>
                  </a:cubicBezTo>
                  <a:cubicBezTo>
                    <a:pt x="465" y="4908"/>
                    <a:pt x="476" y="4908"/>
                    <a:pt x="483" y="4901"/>
                  </a:cubicBezTo>
                  <a:cubicBezTo>
                    <a:pt x="490" y="4893"/>
                    <a:pt x="490" y="4883"/>
                    <a:pt x="483" y="4876"/>
                  </a:cubicBezTo>
                  <a:cubicBezTo>
                    <a:pt x="476" y="4869"/>
                    <a:pt x="465" y="4869"/>
                    <a:pt x="458" y="4876"/>
                  </a:cubicBezTo>
                  <a:close/>
                  <a:moveTo>
                    <a:pt x="2768" y="4883"/>
                  </a:moveTo>
                  <a:cubicBezTo>
                    <a:pt x="2756" y="4896"/>
                    <a:pt x="2756" y="4917"/>
                    <a:pt x="2768" y="4929"/>
                  </a:cubicBezTo>
                  <a:cubicBezTo>
                    <a:pt x="2779" y="4942"/>
                    <a:pt x="2799" y="4942"/>
                    <a:pt x="2810" y="4929"/>
                  </a:cubicBezTo>
                  <a:cubicBezTo>
                    <a:pt x="2823" y="4916"/>
                    <a:pt x="2822" y="4896"/>
                    <a:pt x="2810" y="4883"/>
                  </a:cubicBezTo>
                  <a:cubicBezTo>
                    <a:pt x="2799" y="4871"/>
                    <a:pt x="2779" y="4871"/>
                    <a:pt x="2768" y="4883"/>
                  </a:cubicBezTo>
                  <a:close/>
                  <a:moveTo>
                    <a:pt x="10736" y="4891"/>
                  </a:moveTo>
                  <a:cubicBezTo>
                    <a:pt x="10717" y="4891"/>
                    <a:pt x="10700" y="4897"/>
                    <a:pt x="10686" y="4912"/>
                  </a:cubicBezTo>
                  <a:cubicBezTo>
                    <a:pt x="10658" y="4942"/>
                    <a:pt x="10658" y="4991"/>
                    <a:pt x="10686" y="5021"/>
                  </a:cubicBezTo>
                  <a:cubicBezTo>
                    <a:pt x="10714" y="5051"/>
                    <a:pt x="10759" y="5051"/>
                    <a:pt x="10788" y="5021"/>
                  </a:cubicBezTo>
                  <a:cubicBezTo>
                    <a:pt x="10816" y="4991"/>
                    <a:pt x="10816" y="4944"/>
                    <a:pt x="10788" y="4914"/>
                  </a:cubicBezTo>
                  <a:cubicBezTo>
                    <a:pt x="10774" y="4899"/>
                    <a:pt x="10754" y="4891"/>
                    <a:pt x="10736" y="4891"/>
                  </a:cubicBezTo>
                  <a:close/>
                  <a:moveTo>
                    <a:pt x="3550" y="4899"/>
                  </a:moveTo>
                  <a:cubicBezTo>
                    <a:pt x="3537" y="4913"/>
                    <a:pt x="3537" y="4937"/>
                    <a:pt x="3550" y="4952"/>
                  </a:cubicBezTo>
                  <a:cubicBezTo>
                    <a:pt x="3564" y="4967"/>
                    <a:pt x="3587" y="4967"/>
                    <a:pt x="3600" y="4952"/>
                  </a:cubicBezTo>
                  <a:cubicBezTo>
                    <a:pt x="3614" y="4937"/>
                    <a:pt x="3614" y="4913"/>
                    <a:pt x="3600" y="4899"/>
                  </a:cubicBezTo>
                  <a:cubicBezTo>
                    <a:pt x="3587" y="4884"/>
                    <a:pt x="3564" y="4884"/>
                    <a:pt x="3550" y="4899"/>
                  </a:cubicBezTo>
                  <a:close/>
                  <a:moveTo>
                    <a:pt x="18851" y="4912"/>
                  </a:moveTo>
                  <a:cubicBezTo>
                    <a:pt x="18823" y="4912"/>
                    <a:pt x="18795" y="4922"/>
                    <a:pt x="18774" y="4945"/>
                  </a:cubicBezTo>
                  <a:cubicBezTo>
                    <a:pt x="18732" y="4989"/>
                    <a:pt x="18732" y="5062"/>
                    <a:pt x="18774" y="5107"/>
                  </a:cubicBezTo>
                  <a:cubicBezTo>
                    <a:pt x="18816" y="5152"/>
                    <a:pt x="18884" y="5151"/>
                    <a:pt x="18926" y="5107"/>
                  </a:cubicBezTo>
                  <a:cubicBezTo>
                    <a:pt x="18968" y="5062"/>
                    <a:pt x="18967" y="4989"/>
                    <a:pt x="18926" y="4945"/>
                  </a:cubicBezTo>
                  <a:cubicBezTo>
                    <a:pt x="18905" y="4922"/>
                    <a:pt x="18878" y="4912"/>
                    <a:pt x="18851" y="4912"/>
                  </a:cubicBezTo>
                  <a:close/>
                  <a:moveTo>
                    <a:pt x="4339" y="4922"/>
                  </a:moveTo>
                  <a:cubicBezTo>
                    <a:pt x="4323" y="4938"/>
                    <a:pt x="4323" y="4966"/>
                    <a:pt x="4339" y="4983"/>
                  </a:cubicBezTo>
                  <a:cubicBezTo>
                    <a:pt x="4354" y="4999"/>
                    <a:pt x="4380" y="4999"/>
                    <a:pt x="4396" y="4983"/>
                  </a:cubicBezTo>
                  <a:cubicBezTo>
                    <a:pt x="4411" y="4966"/>
                    <a:pt x="4411" y="4938"/>
                    <a:pt x="4396" y="4922"/>
                  </a:cubicBezTo>
                  <a:cubicBezTo>
                    <a:pt x="4380" y="4905"/>
                    <a:pt x="4354" y="4905"/>
                    <a:pt x="4339" y="4922"/>
                  </a:cubicBezTo>
                  <a:close/>
                  <a:moveTo>
                    <a:pt x="5138" y="4954"/>
                  </a:moveTo>
                  <a:cubicBezTo>
                    <a:pt x="5121" y="4972"/>
                    <a:pt x="5121" y="5001"/>
                    <a:pt x="5138" y="5019"/>
                  </a:cubicBezTo>
                  <a:cubicBezTo>
                    <a:pt x="5154" y="5037"/>
                    <a:pt x="5182" y="5037"/>
                    <a:pt x="5198" y="5019"/>
                  </a:cubicBezTo>
                  <a:cubicBezTo>
                    <a:pt x="5215" y="5001"/>
                    <a:pt x="5215" y="4972"/>
                    <a:pt x="5198" y="4954"/>
                  </a:cubicBezTo>
                  <a:cubicBezTo>
                    <a:pt x="5181" y="4936"/>
                    <a:pt x="5154" y="4936"/>
                    <a:pt x="5138" y="4954"/>
                  </a:cubicBezTo>
                  <a:close/>
                  <a:moveTo>
                    <a:pt x="14019" y="4958"/>
                  </a:moveTo>
                  <a:cubicBezTo>
                    <a:pt x="13997" y="4958"/>
                    <a:pt x="13976" y="4966"/>
                    <a:pt x="13958" y="4985"/>
                  </a:cubicBezTo>
                  <a:cubicBezTo>
                    <a:pt x="13924" y="5021"/>
                    <a:pt x="13924" y="5082"/>
                    <a:pt x="13958" y="5118"/>
                  </a:cubicBezTo>
                  <a:cubicBezTo>
                    <a:pt x="13993" y="5155"/>
                    <a:pt x="14048" y="5155"/>
                    <a:pt x="14082" y="5118"/>
                  </a:cubicBezTo>
                  <a:cubicBezTo>
                    <a:pt x="14116" y="5082"/>
                    <a:pt x="14116" y="5021"/>
                    <a:pt x="14082" y="4985"/>
                  </a:cubicBezTo>
                  <a:cubicBezTo>
                    <a:pt x="14065" y="4966"/>
                    <a:pt x="14042" y="4958"/>
                    <a:pt x="14019" y="4958"/>
                  </a:cubicBezTo>
                  <a:close/>
                  <a:moveTo>
                    <a:pt x="21240" y="4985"/>
                  </a:moveTo>
                  <a:cubicBezTo>
                    <a:pt x="21211" y="4985"/>
                    <a:pt x="21182" y="4995"/>
                    <a:pt x="21160" y="5019"/>
                  </a:cubicBezTo>
                  <a:cubicBezTo>
                    <a:pt x="21116" y="5066"/>
                    <a:pt x="21115" y="5143"/>
                    <a:pt x="21160" y="5191"/>
                  </a:cubicBezTo>
                  <a:cubicBezTo>
                    <a:pt x="21204" y="5238"/>
                    <a:pt x="21276" y="5238"/>
                    <a:pt x="21321" y="5191"/>
                  </a:cubicBezTo>
                  <a:cubicBezTo>
                    <a:pt x="21365" y="5143"/>
                    <a:pt x="21365" y="5066"/>
                    <a:pt x="21321" y="5019"/>
                  </a:cubicBezTo>
                  <a:cubicBezTo>
                    <a:pt x="21299" y="4995"/>
                    <a:pt x="21269" y="4985"/>
                    <a:pt x="21240" y="4985"/>
                  </a:cubicBezTo>
                  <a:close/>
                  <a:moveTo>
                    <a:pt x="5942" y="4994"/>
                  </a:moveTo>
                  <a:cubicBezTo>
                    <a:pt x="5923" y="5014"/>
                    <a:pt x="5923" y="5047"/>
                    <a:pt x="5942" y="5067"/>
                  </a:cubicBezTo>
                  <a:cubicBezTo>
                    <a:pt x="5961" y="5087"/>
                    <a:pt x="5991" y="5087"/>
                    <a:pt x="6010" y="5067"/>
                  </a:cubicBezTo>
                  <a:cubicBezTo>
                    <a:pt x="6029" y="5047"/>
                    <a:pt x="6029" y="5014"/>
                    <a:pt x="6010" y="4994"/>
                  </a:cubicBezTo>
                  <a:cubicBezTo>
                    <a:pt x="5991" y="4974"/>
                    <a:pt x="5961" y="4974"/>
                    <a:pt x="5942" y="4994"/>
                  </a:cubicBezTo>
                  <a:close/>
                  <a:moveTo>
                    <a:pt x="11608" y="5017"/>
                  </a:moveTo>
                  <a:cubicBezTo>
                    <a:pt x="11588" y="5017"/>
                    <a:pt x="11568" y="5024"/>
                    <a:pt x="11553" y="5040"/>
                  </a:cubicBezTo>
                  <a:cubicBezTo>
                    <a:pt x="11523" y="5072"/>
                    <a:pt x="11523" y="5124"/>
                    <a:pt x="11553" y="5156"/>
                  </a:cubicBezTo>
                  <a:cubicBezTo>
                    <a:pt x="11583" y="5188"/>
                    <a:pt x="11632" y="5188"/>
                    <a:pt x="11662" y="5156"/>
                  </a:cubicBezTo>
                  <a:cubicBezTo>
                    <a:pt x="11692" y="5124"/>
                    <a:pt x="11692" y="5072"/>
                    <a:pt x="11662" y="5040"/>
                  </a:cubicBezTo>
                  <a:cubicBezTo>
                    <a:pt x="11647" y="5024"/>
                    <a:pt x="11628" y="5017"/>
                    <a:pt x="11608" y="5017"/>
                  </a:cubicBezTo>
                  <a:close/>
                  <a:moveTo>
                    <a:pt x="6791" y="5029"/>
                  </a:moveTo>
                  <a:cubicBezTo>
                    <a:pt x="6778" y="5029"/>
                    <a:pt x="6765" y="5033"/>
                    <a:pt x="6755" y="5044"/>
                  </a:cubicBezTo>
                  <a:cubicBezTo>
                    <a:pt x="6735" y="5065"/>
                    <a:pt x="6735" y="5101"/>
                    <a:pt x="6755" y="5122"/>
                  </a:cubicBezTo>
                  <a:cubicBezTo>
                    <a:pt x="6775" y="5143"/>
                    <a:pt x="6807" y="5143"/>
                    <a:pt x="6827" y="5122"/>
                  </a:cubicBezTo>
                  <a:cubicBezTo>
                    <a:pt x="6847" y="5101"/>
                    <a:pt x="6847" y="5065"/>
                    <a:pt x="6827" y="5044"/>
                  </a:cubicBezTo>
                  <a:cubicBezTo>
                    <a:pt x="6817" y="5033"/>
                    <a:pt x="6804" y="5029"/>
                    <a:pt x="6791" y="5029"/>
                  </a:cubicBezTo>
                  <a:close/>
                  <a:moveTo>
                    <a:pt x="7615" y="5086"/>
                  </a:moveTo>
                  <a:cubicBezTo>
                    <a:pt x="7601" y="5086"/>
                    <a:pt x="7587" y="5091"/>
                    <a:pt x="7576" y="5103"/>
                  </a:cubicBezTo>
                  <a:cubicBezTo>
                    <a:pt x="7554" y="5126"/>
                    <a:pt x="7554" y="5164"/>
                    <a:pt x="7576" y="5187"/>
                  </a:cubicBezTo>
                  <a:cubicBezTo>
                    <a:pt x="7597" y="5210"/>
                    <a:pt x="7633" y="5210"/>
                    <a:pt x="7654" y="5187"/>
                  </a:cubicBezTo>
                  <a:cubicBezTo>
                    <a:pt x="7676" y="5164"/>
                    <a:pt x="7676" y="5126"/>
                    <a:pt x="7654" y="5103"/>
                  </a:cubicBezTo>
                  <a:cubicBezTo>
                    <a:pt x="7643" y="5091"/>
                    <a:pt x="7629" y="5086"/>
                    <a:pt x="7615" y="5086"/>
                  </a:cubicBezTo>
                  <a:close/>
                  <a:moveTo>
                    <a:pt x="16525" y="5095"/>
                  </a:moveTo>
                  <a:cubicBezTo>
                    <a:pt x="16500" y="5095"/>
                    <a:pt x="16474" y="5106"/>
                    <a:pt x="16455" y="5126"/>
                  </a:cubicBezTo>
                  <a:cubicBezTo>
                    <a:pt x="16417" y="5167"/>
                    <a:pt x="16417" y="5232"/>
                    <a:pt x="16455" y="5273"/>
                  </a:cubicBezTo>
                  <a:cubicBezTo>
                    <a:pt x="16494" y="5314"/>
                    <a:pt x="16555" y="5314"/>
                    <a:pt x="16593" y="5273"/>
                  </a:cubicBezTo>
                  <a:cubicBezTo>
                    <a:pt x="16631" y="5232"/>
                    <a:pt x="16631" y="5167"/>
                    <a:pt x="16593" y="5126"/>
                  </a:cubicBezTo>
                  <a:cubicBezTo>
                    <a:pt x="16574" y="5106"/>
                    <a:pt x="16550" y="5095"/>
                    <a:pt x="16525" y="5095"/>
                  </a:cubicBezTo>
                  <a:close/>
                  <a:moveTo>
                    <a:pt x="20527" y="5120"/>
                  </a:moveTo>
                  <a:cubicBezTo>
                    <a:pt x="20498" y="5120"/>
                    <a:pt x="20469" y="5131"/>
                    <a:pt x="20447" y="5155"/>
                  </a:cubicBezTo>
                  <a:cubicBezTo>
                    <a:pt x="20403" y="5201"/>
                    <a:pt x="20403" y="5278"/>
                    <a:pt x="20447" y="5324"/>
                  </a:cubicBezTo>
                  <a:cubicBezTo>
                    <a:pt x="20490" y="5371"/>
                    <a:pt x="20562" y="5371"/>
                    <a:pt x="20606" y="5324"/>
                  </a:cubicBezTo>
                  <a:cubicBezTo>
                    <a:pt x="20649" y="5278"/>
                    <a:pt x="20650" y="5201"/>
                    <a:pt x="20606" y="5155"/>
                  </a:cubicBezTo>
                  <a:cubicBezTo>
                    <a:pt x="20584" y="5131"/>
                    <a:pt x="20556" y="5120"/>
                    <a:pt x="20527" y="5120"/>
                  </a:cubicBezTo>
                  <a:close/>
                  <a:moveTo>
                    <a:pt x="18155" y="5132"/>
                  </a:moveTo>
                  <a:cubicBezTo>
                    <a:pt x="18129" y="5132"/>
                    <a:pt x="18102" y="5142"/>
                    <a:pt x="18082" y="5164"/>
                  </a:cubicBezTo>
                  <a:cubicBezTo>
                    <a:pt x="18041" y="5207"/>
                    <a:pt x="18041" y="5277"/>
                    <a:pt x="18082" y="5321"/>
                  </a:cubicBezTo>
                  <a:cubicBezTo>
                    <a:pt x="18123" y="5364"/>
                    <a:pt x="18188" y="5364"/>
                    <a:pt x="18229" y="5321"/>
                  </a:cubicBezTo>
                  <a:cubicBezTo>
                    <a:pt x="18269" y="5277"/>
                    <a:pt x="18269" y="5207"/>
                    <a:pt x="18229" y="5164"/>
                  </a:cubicBezTo>
                  <a:cubicBezTo>
                    <a:pt x="18208" y="5142"/>
                    <a:pt x="18182" y="5132"/>
                    <a:pt x="18155" y="5132"/>
                  </a:cubicBezTo>
                  <a:close/>
                  <a:moveTo>
                    <a:pt x="8448" y="5155"/>
                  </a:moveTo>
                  <a:cubicBezTo>
                    <a:pt x="8432" y="5155"/>
                    <a:pt x="8417" y="5161"/>
                    <a:pt x="8405" y="5174"/>
                  </a:cubicBezTo>
                  <a:cubicBezTo>
                    <a:pt x="8381" y="5199"/>
                    <a:pt x="8381" y="5240"/>
                    <a:pt x="8405" y="5265"/>
                  </a:cubicBezTo>
                  <a:cubicBezTo>
                    <a:pt x="8429" y="5291"/>
                    <a:pt x="8467" y="5290"/>
                    <a:pt x="8491" y="5265"/>
                  </a:cubicBezTo>
                  <a:cubicBezTo>
                    <a:pt x="8515" y="5240"/>
                    <a:pt x="8515" y="5199"/>
                    <a:pt x="8491" y="5174"/>
                  </a:cubicBezTo>
                  <a:cubicBezTo>
                    <a:pt x="8479" y="5161"/>
                    <a:pt x="8463" y="5155"/>
                    <a:pt x="8448" y="5155"/>
                  </a:cubicBezTo>
                  <a:close/>
                  <a:moveTo>
                    <a:pt x="12489" y="5162"/>
                  </a:moveTo>
                  <a:cubicBezTo>
                    <a:pt x="12469" y="5162"/>
                    <a:pt x="12448" y="5170"/>
                    <a:pt x="12432" y="5187"/>
                  </a:cubicBezTo>
                  <a:cubicBezTo>
                    <a:pt x="12401" y="5220"/>
                    <a:pt x="12401" y="5274"/>
                    <a:pt x="12432" y="5307"/>
                  </a:cubicBezTo>
                  <a:cubicBezTo>
                    <a:pt x="12463" y="5341"/>
                    <a:pt x="12513" y="5341"/>
                    <a:pt x="12545" y="5307"/>
                  </a:cubicBezTo>
                  <a:cubicBezTo>
                    <a:pt x="12576" y="5274"/>
                    <a:pt x="12576" y="5220"/>
                    <a:pt x="12545" y="5187"/>
                  </a:cubicBezTo>
                  <a:cubicBezTo>
                    <a:pt x="12529" y="5170"/>
                    <a:pt x="12510" y="5162"/>
                    <a:pt x="12489" y="5162"/>
                  </a:cubicBezTo>
                  <a:close/>
                  <a:moveTo>
                    <a:pt x="14933" y="5162"/>
                  </a:moveTo>
                  <a:cubicBezTo>
                    <a:pt x="14909" y="5162"/>
                    <a:pt x="14886" y="5172"/>
                    <a:pt x="14868" y="5191"/>
                  </a:cubicBezTo>
                  <a:cubicBezTo>
                    <a:pt x="14833" y="5229"/>
                    <a:pt x="14833" y="5290"/>
                    <a:pt x="14868" y="5328"/>
                  </a:cubicBezTo>
                  <a:cubicBezTo>
                    <a:pt x="14904" y="5366"/>
                    <a:pt x="14961" y="5366"/>
                    <a:pt x="14997" y="5328"/>
                  </a:cubicBezTo>
                  <a:cubicBezTo>
                    <a:pt x="15033" y="5290"/>
                    <a:pt x="15033" y="5229"/>
                    <a:pt x="14997" y="5191"/>
                  </a:cubicBezTo>
                  <a:cubicBezTo>
                    <a:pt x="14979" y="5172"/>
                    <a:pt x="14956" y="5162"/>
                    <a:pt x="14933" y="5162"/>
                  </a:cubicBezTo>
                  <a:close/>
                  <a:moveTo>
                    <a:pt x="9290" y="5237"/>
                  </a:moveTo>
                  <a:cubicBezTo>
                    <a:pt x="9273" y="5237"/>
                    <a:pt x="9256" y="5244"/>
                    <a:pt x="9243" y="5258"/>
                  </a:cubicBezTo>
                  <a:cubicBezTo>
                    <a:pt x="9218" y="5285"/>
                    <a:pt x="9218" y="5328"/>
                    <a:pt x="9243" y="5355"/>
                  </a:cubicBezTo>
                  <a:cubicBezTo>
                    <a:pt x="9269" y="5382"/>
                    <a:pt x="9311" y="5382"/>
                    <a:pt x="9336" y="5355"/>
                  </a:cubicBezTo>
                  <a:cubicBezTo>
                    <a:pt x="9362" y="5328"/>
                    <a:pt x="9362" y="5285"/>
                    <a:pt x="9336" y="5258"/>
                  </a:cubicBezTo>
                  <a:cubicBezTo>
                    <a:pt x="9323" y="5244"/>
                    <a:pt x="9307" y="5237"/>
                    <a:pt x="9290" y="5237"/>
                  </a:cubicBezTo>
                  <a:close/>
                  <a:moveTo>
                    <a:pt x="19818" y="5284"/>
                  </a:moveTo>
                  <a:cubicBezTo>
                    <a:pt x="19790" y="5284"/>
                    <a:pt x="19762" y="5294"/>
                    <a:pt x="19741" y="5317"/>
                  </a:cubicBezTo>
                  <a:cubicBezTo>
                    <a:pt x="19698" y="5362"/>
                    <a:pt x="19700" y="5436"/>
                    <a:pt x="19742" y="5481"/>
                  </a:cubicBezTo>
                  <a:cubicBezTo>
                    <a:pt x="19785" y="5526"/>
                    <a:pt x="19854" y="5528"/>
                    <a:pt x="19896" y="5483"/>
                  </a:cubicBezTo>
                  <a:cubicBezTo>
                    <a:pt x="19939" y="5438"/>
                    <a:pt x="19937" y="5364"/>
                    <a:pt x="19894" y="5319"/>
                  </a:cubicBezTo>
                  <a:cubicBezTo>
                    <a:pt x="19873" y="5296"/>
                    <a:pt x="19845" y="5284"/>
                    <a:pt x="19818" y="5284"/>
                  </a:cubicBezTo>
                  <a:close/>
                  <a:moveTo>
                    <a:pt x="13379" y="5324"/>
                  </a:moveTo>
                  <a:cubicBezTo>
                    <a:pt x="13358" y="5324"/>
                    <a:pt x="13337" y="5334"/>
                    <a:pt x="13320" y="5351"/>
                  </a:cubicBezTo>
                  <a:cubicBezTo>
                    <a:pt x="13288" y="5386"/>
                    <a:pt x="13290" y="5442"/>
                    <a:pt x="13322" y="5477"/>
                  </a:cubicBezTo>
                  <a:cubicBezTo>
                    <a:pt x="13354" y="5512"/>
                    <a:pt x="13406" y="5512"/>
                    <a:pt x="13438" y="5477"/>
                  </a:cubicBezTo>
                  <a:cubicBezTo>
                    <a:pt x="13471" y="5442"/>
                    <a:pt x="13471" y="5386"/>
                    <a:pt x="13438" y="5351"/>
                  </a:cubicBezTo>
                  <a:cubicBezTo>
                    <a:pt x="13422" y="5334"/>
                    <a:pt x="13401" y="5324"/>
                    <a:pt x="13379" y="5324"/>
                  </a:cubicBezTo>
                  <a:close/>
                  <a:moveTo>
                    <a:pt x="10141" y="5332"/>
                  </a:moveTo>
                  <a:cubicBezTo>
                    <a:pt x="10123" y="5332"/>
                    <a:pt x="10106" y="5341"/>
                    <a:pt x="10092" y="5355"/>
                  </a:cubicBezTo>
                  <a:cubicBezTo>
                    <a:pt x="10065" y="5384"/>
                    <a:pt x="10065" y="5429"/>
                    <a:pt x="10092" y="5458"/>
                  </a:cubicBezTo>
                  <a:cubicBezTo>
                    <a:pt x="10119" y="5486"/>
                    <a:pt x="10162" y="5487"/>
                    <a:pt x="10189" y="5458"/>
                  </a:cubicBezTo>
                  <a:cubicBezTo>
                    <a:pt x="10216" y="5429"/>
                    <a:pt x="10216" y="5384"/>
                    <a:pt x="10189" y="5355"/>
                  </a:cubicBezTo>
                  <a:cubicBezTo>
                    <a:pt x="10175" y="5341"/>
                    <a:pt x="10158" y="5332"/>
                    <a:pt x="10141" y="5332"/>
                  </a:cubicBezTo>
                  <a:close/>
                  <a:moveTo>
                    <a:pt x="17467" y="5374"/>
                  </a:moveTo>
                  <a:cubicBezTo>
                    <a:pt x="17441" y="5374"/>
                    <a:pt x="17414" y="5385"/>
                    <a:pt x="17394" y="5407"/>
                  </a:cubicBezTo>
                  <a:cubicBezTo>
                    <a:pt x="17353" y="5450"/>
                    <a:pt x="17353" y="5520"/>
                    <a:pt x="17394" y="5563"/>
                  </a:cubicBezTo>
                  <a:cubicBezTo>
                    <a:pt x="17434" y="5606"/>
                    <a:pt x="17500" y="5606"/>
                    <a:pt x="17540" y="5563"/>
                  </a:cubicBezTo>
                  <a:cubicBezTo>
                    <a:pt x="17581" y="5520"/>
                    <a:pt x="17581" y="5450"/>
                    <a:pt x="17540" y="5407"/>
                  </a:cubicBezTo>
                  <a:cubicBezTo>
                    <a:pt x="17520" y="5385"/>
                    <a:pt x="17494" y="5374"/>
                    <a:pt x="17467" y="5374"/>
                  </a:cubicBezTo>
                  <a:close/>
                  <a:moveTo>
                    <a:pt x="15855" y="5387"/>
                  </a:moveTo>
                  <a:cubicBezTo>
                    <a:pt x="15830" y="5387"/>
                    <a:pt x="15804" y="5397"/>
                    <a:pt x="15785" y="5418"/>
                  </a:cubicBezTo>
                  <a:cubicBezTo>
                    <a:pt x="15747" y="5459"/>
                    <a:pt x="15747" y="5526"/>
                    <a:pt x="15785" y="5567"/>
                  </a:cubicBezTo>
                  <a:cubicBezTo>
                    <a:pt x="15824" y="5608"/>
                    <a:pt x="15886" y="5608"/>
                    <a:pt x="15925" y="5567"/>
                  </a:cubicBezTo>
                  <a:cubicBezTo>
                    <a:pt x="15963" y="5526"/>
                    <a:pt x="15963" y="5459"/>
                    <a:pt x="15925" y="5418"/>
                  </a:cubicBezTo>
                  <a:cubicBezTo>
                    <a:pt x="15905" y="5397"/>
                    <a:pt x="15880" y="5387"/>
                    <a:pt x="15855" y="5387"/>
                  </a:cubicBezTo>
                  <a:close/>
                  <a:moveTo>
                    <a:pt x="11000" y="5437"/>
                  </a:moveTo>
                  <a:cubicBezTo>
                    <a:pt x="10981" y="5437"/>
                    <a:pt x="10962" y="5446"/>
                    <a:pt x="10947" y="5462"/>
                  </a:cubicBezTo>
                  <a:cubicBezTo>
                    <a:pt x="10917" y="5494"/>
                    <a:pt x="10917" y="5546"/>
                    <a:pt x="10947" y="5578"/>
                  </a:cubicBezTo>
                  <a:cubicBezTo>
                    <a:pt x="10977" y="5610"/>
                    <a:pt x="11026" y="5610"/>
                    <a:pt x="11056" y="5578"/>
                  </a:cubicBezTo>
                  <a:cubicBezTo>
                    <a:pt x="11086" y="5546"/>
                    <a:pt x="11084" y="5494"/>
                    <a:pt x="11054" y="5462"/>
                  </a:cubicBezTo>
                  <a:cubicBezTo>
                    <a:pt x="11039" y="5446"/>
                    <a:pt x="11020" y="5437"/>
                    <a:pt x="11000" y="5437"/>
                  </a:cubicBezTo>
                  <a:close/>
                  <a:moveTo>
                    <a:pt x="1509" y="5450"/>
                  </a:moveTo>
                  <a:cubicBezTo>
                    <a:pt x="1499" y="5461"/>
                    <a:pt x="1499" y="5478"/>
                    <a:pt x="1509" y="5489"/>
                  </a:cubicBezTo>
                  <a:cubicBezTo>
                    <a:pt x="1519" y="5499"/>
                    <a:pt x="1535" y="5499"/>
                    <a:pt x="1545" y="5489"/>
                  </a:cubicBezTo>
                  <a:cubicBezTo>
                    <a:pt x="1555" y="5478"/>
                    <a:pt x="1555" y="5461"/>
                    <a:pt x="1545" y="5450"/>
                  </a:cubicBezTo>
                  <a:cubicBezTo>
                    <a:pt x="1535" y="5440"/>
                    <a:pt x="1519" y="5440"/>
                    <a:pt x="1509" y="5450"/>
                  </a:cubicBezTo>
                  <a:close/>
                  <a:moveTo>
                    <a:pt x="2274" y="5450"/>
                  </a:moveTo>
                  <a:cubicBezTo>
                    <a:pt x="2262" y="5463"/>
                    <a:pt x="2262" y="5484"/>
                    <a:pt x="2274" y="5496"/>
                  </a:cubicBezTo>
                  <a:cubicBezTo>
                    <a:pt x="2286" y="5509"/>
                    <a:pt x="2305" y="5509"/>
                    <a:pt x="2317" y="5496"/>
                  </a:cubicBezTo>
                  <a:cubicBezTo>
                    <a:pt x="2329" y="5483"/>
                    <a:pt x="2329" y="5463"/>
                    <a:pt x="2317" y="5450"/>
                  </a:cubicBezTo>
                  <a:cubicBezTo>
                    <a:pt x="2305" y="5438"/>
                    <a:pt x="2286" y="5438"/>
                    <a:pt x="2274" y="5450"/>
                  </a:cubicBezTo>
                  <a:close/>
                  <a:moveTo>
                    <a:pt x="748" y="5456"/>
                  </a:moveTo>
                  <a:cubicBezTo>
                    <a:pt x="740" y="5465"/>
                    <a:pt x="740" y="5478"/>
                    <a:pt x="748" y="5487"/>
                  </a:cubicBezTo>
                  <a:cubicBezTo>
                    <a:pt x="756" y="5496"/>
                    <a:pt x="770" y="5496"/>
                    <a:pt x="778" y="5487"/>
                  </a:cubicBezTo>
                  <a:cubicBezTo>
                    <a:pt x="786" y="5478"/>
                    <a:pt x="786" y="5465"/>
                    <a:pt x="778" y="5456"/>
                  </a:cubicBezTo>
                  <a:cubicBezTo>
                    <a:pt x="770" y="5447"/>
                    <a:pt x="756" y="5447"/>
                    <a:pt x="748" y="5456"/>
                  </a:cubicBezTo>
                  <a:close/>
                  <a:moveTo>
                    <a:pt x="3048" y="5456"/>
                  </a:moveTo>
                  <a:cubicBezTo>
                    <a:pt x="3034" y="5471"/>
                    <a:pt x="3034" y="5495"/>
                    <a:pt x="3048" y="5510"/>
                  </a:cubicBezTo>
                  <a:cubicBezTo>
                    <a:pt x="3062" y="5524"/>
                    <a:pt x="3085" y="5524"/>
                    <a:pt x="3098" y="5510"/>
                  </a:cubicBezTo>
                  <a:cubicBezTo>
                    <a:pt x="3112" y="5495"/>
                    <a:pt x="3112" y="5471"/>
                    <a:pt x="3098" y="5456"/>
                  </a:cubicBezTo>
                  <a:cubicBezTo>
                    <a:pt x="3085" y="5442"/>
                    <a:pt x="3062" y="5442"/>
                    <a:pt x="3048" y="5456"/>
                  </a:cubicBezTo>
                  <a:close/>
                  <a:moveTo>
                    <a:pt x="1" y="5466"/>
                  </a:moveTo>
                  <a:lnTo>
                    <a:pt x="1" y="5492"/>
                  </a:lnTo>
                  <a:cubicBezTo>
                    <a:pt x="7" y="5495"/>
                    <a:pt x="13" y="5498"/>
                    <a:pt x="19" y="5492"/>
                  </a:cubicBezTo>
                  <a:cubicBezTo>
                    <a:pt x="25" y="5485"/>
                    <a:pt x="25" y="5473"/>
                    <a:pt x="19" y="5466"/>
                  </a:cubicBezTo>
                  <a:cubicBezTo>
                    <a:pt x="14" y="5461"/>
                    <a:pt x="7" y="5464"/>
                    <a:pt x="1" y="5466"/>
                  </a:cubicBezTo>
                  <a:close/>
                  <a:moveTo>
                    <a:pt x="3827" y="5470"/>
                  </a:moveTo>
                  <a:cubicBezTo>
                    <a:pt x="3812" y="5486"/>
                    <a:pt x="3812" y="5512"/>
                    <a:pt x="3827" y="5529"/>
                  </a:cubicBezTo>
                  <a:cubicBezTo>
                    <a:pt x="3843" y="5545"/>
                    <a:pt x="3869" y="5545"/>
                    <a:pt x="3885" y="5529"/>
                  </a:cubicBezTo>
                  <a:cubicBezTo>
                    <a:pt x="3900" y="5512"/>
                    <a:pt x="3900" y="5486"/>
                    <a:pt x="3885" y="5470"/>
                  </a:cubicBezTo>
                  <a:cubicBezTo>
                    <a:pt x="3869" y="5453"/>
                    <a:pt x="3843" y="5453"/>
                    <a:pt x="3827" y="5470"/>
                  </a:cubicBezTo>
                  <a:close/>
                  <a:moveTo>
                    <a:pt x="19115" y="5470"/>
                  </a:moveTo>
                  <a:cubicBezTo>
                    <a:pt x="19087" y="5470"/>
                    <a:pt x="19060" y="5481"/>
                    <a:pt x="19038" y="5504"/>
                  </a:cubicBezTo>
                  <a:cubicBezTo>
                    <a:pt x="18995" y="5550"/>
                    <a:pt x="18995" y="5624"/>
                    <a:pt x="19038" y="5670"/>
                  </a:cubicBezTo>
                  <a:cubicBezTo>
                    <a:pt x="19081" y="5716"/>
                    <a:pt x="19151" y="5716"/>
                    <a:pt x="19194" y="5670"/>
                  </a:cubicBezTo>
                  <a:cubicBezTo>
                    <a:pt x="19237" y="5624"/>
                    <a:pt x="19237" y="5550"/>
                    <a:pt x="19194" y="5504"/>
                  </a:cubicBezTo>
                  <a:cubicBezTo>
                    <a:pt x="19172" y="5481"/>
                    <a:pt x="19143" y="5470"/>
                    <a:pt x="19115" y="5470"/>
                  </a:cubicBezTo>
                  <a:close/>
                  <a:moveTo>
                    <a:pt x="4616" y="5491"/>
                  </a:moveTo>
                  <a:cubicBezTo>
                    <a:pt x="4599" y="5509"/>
                    <a:pt x="4599" y="5538"/>
                    <a:pt x="4616" y="5555"/>
                  </a:cubicBezTo>
                  <a:cubicBezTo>
                    <a:pt x="4632" y="5573"/>
                    <a:pt x="4660" y="5573"/>
                    <a:pt x="4676" y="5555"/>
                  </a:cubicBezTo>
                  <a:cubicBezTo>
                    <a:pt x="4693" y="5538"/>
                    <a:pt x="4693" y="5508"/>
                    <a:pt x="4676" y="5491"/>
                  </a:cubicBezTo>
                  <a:cubicBezTo>
                    <a:pt x="4660" y="5473"/>
                    <a:pt x="4632" y="5473"/>
                    <a:pt x="4616" y="5491"/>
                  </a:cubicBezTo>
                  <a:close/>
                  <a:moveTo>
                    <a:pt x="14282" y="5504"/>
                  </a:moveTo>
                  <a:cubicBezTo>
                    <a:pt x="14259" y="5504"/>
                    <a:pt x="14235" y="5512"/>
                    <a:pt x="14218" y="5531"/>
                  </a:cubicBezTo>
                  <a:cubicBezTo>
                    <a:pt x="14182" y="5569"/>
                    <a:pt x="14182" y="5632"/>
                    <a:pt x="14218" y="5670"/>
                  </a:cubicBezTo>
                  <a:cubicBezTo>
                    <a:pt x="14253" y="5708"/>
                    <a:pt x="14311" y="5708"/>
                    <a:pt x="14346" y="5670"/>
                  </a:cubicBezTo>
                  <a:cubicBezTo>
                    <a:pt x="14382" y="5632"/>
                    <a:pt x="14382" y="5569"/>
                    <a:pt x="14346" y="5531"/>
                  </a:cubicBezTo>
                  <a:cubicBezTo>
                    <a:pt x="14329" y="5512"/>
                    <a:pt x="14305" y="5504"/>
                    <a:pt x="14282" y="5504"/>
                  </a:cubicBezTo>
                  <a:close/>
                  <a:moveTo>
                    <a:pt x="5409" y="5519"/>
                  </a:moveTo>
                  <a:cubicBezTo>
                    <a:pt x="5391" y="5539"/>
                    <a:pt x="5390" y="5572"/>
                    <a:pt x="5409" y="5592"/>
                  </a:cubicBezTo>
                  <a:cubicBezTo>
                    <a:pt x="5428" y="5612"/>
                    <a:pt x="5458" y="5612"/>
                    <a:pt x="5477" y="5592"/>
                  </a:cubicBezTo>
                  <a:cubicBezTo>
                    <a:pt x="5496" y="5572"/>
                    <a:pt x="5496" y="5539"/>
                    <a:pt x="5477" y="5519"/>
                  </a:cubicBezTo>
                  <a:cubicBezTo>
                    <a:pt x="5459" y="5499"/>
                    <a:pt x="5428" y="5499"/>
                    <a:pt x="5409" y="5519"/>
                  </a:cubicBezTo>
                  <a:close/>
                  <a:moveTo>
                    <a:pt x="6249" y="5540"/>
                  </a:moveTo>
                  <a:cubicBezTo>
                    <a:pt x="6236" y="5540"/>
                    <a:pt x="6224" y="5547"/>
                    <a:pt x="6214" y="5557"/>
                  </a:cubicBezTo>
                  <a:cubicBezTo>
                    <a:pt x="6194" y="5579"/>
                    <a:pt x="6194" y="5612"/>
                    <a:pt x="6214" y="5634"/>
                  </a:cubicBezTo>
                  <a:cubicBezTo>
                    <a:pt x="6233" y="5655"/>
                    <a:pt x="6265" y="5655"/>
                    <a:pt x="6285" y="5634"/>
                  </a:cubicBezTo>
                  <a:cubicBezTo>
                    <a:pt x="6305" y="5612"/>
                    <a:pt x="6305" y="5579"/>
                    <a:pt x="6285" y="5557"/>
                  </a:cubicBezTo>
                  <a:cubicBezTo>
                    <a:pt x="6275" y="5547"/>
                    <a:pt x="6262" y="5540"/>
                    <a:pt x="6249" y="5540"/>
                  </a:cubicBezTo>
                  <a:close/>
                  <a:moveTo>
                    <a:pt x="21508" y="5557"/>
                  </a:moveTo>
                  <a:cubicBezTo>
                    <a:pt x="21478" y="5557"/>
                    <a:pt x="21447" y="5571"/>
                    <a:pt x="21424" y="5596"/>
                  </a:cubicBezTo>
                  <a:cubicBezTo>
                    <a:pt x="21378" y="5645"/>
                    <a:pt x="21378" y="5724"/>
                    <a:pt x="21424" y="5773"/>
                  </a:cubicBezTo>
                  <a:cubicBezTo>
                    <a:pt x="21471" y="5823"/>
                    <a:pt x="21546" y="5822"/>
                    <a:pt x="21592" y="5773"/>
                  </a:cubicBezTo>
                  <a:cubicBezTo>
                    <a:pt x="21593" y="5772"/>
                    <a:pt x="21593" y="5770"/>
                    <a:pt x="21594" y="5769"/>
                  </a:cubicBezTo>
                  <a:lnTo>
                    <a:pt x="21594" y="5599"/>
                  </a:lnTo>
                  <a:cubicBezTo>
                    <a:pt x="21593" y="5598"/>
                    <a:pt x="21593" y="5597"/>
                    <a:pt x="21592" y="5596"/>
                  </a:cubicBezTo>
                  <a:cubicBezTo>
                    <a:pt x="21569" y="5571"/>
                    <a:pt x="21539" y="5557"/>
                    <a:pt x="21508" y="5557"/>
                  </a:cubicBezTo>
                  <a:close/>
                  <a:moveTo>
                    <a:pt x="11871" y="5563"/>
                  </a:moveTo>
                  <a:cubicBezTo>
                    <a:pt x="11850" y="5563"/>
                    <a:pt x="11829" y="5573"/>
                    <a:pt x="11814" y="5590"/>
                  </a:cubicBezTo>
                  <a:cubicBezTo>
                    <a:pt x="11782" y="5623"/>
                    <a:pt x="11782" y="5677"/>
                    <a:pt x="11814" y="5710"/>
                  </a:cubicBezTo>
                  <a:cubicBezTo>
                    <a:pt x="11845" y="5744"/>
                    <a:pt x="11895" y="5743"/>
                    <a:pt x="11926" y="5710"/>
                  </a:cubicBezTo>
                  <a:cubicBezTo>
                    <a:pt x="11957" y="5677"/>
                    <a:pt x="11957" y="5623"/>
                    <a:pt x="11926" y="5590"/>
                  </a:cubicBezTo>
                  <a:cubicBezTo>
                    <a:pt x="11911" y="5573"/>
                    <a:pt x="11891" y="5563"/>
                    <a:pt x="11871" y="5563"/>
                  </a:cubicBezTo>
                  <a:close/>
                  <a:moveTo>
                    <a:pt x="7063" y="5584"/>
                  </a:moveTo>
                  <a:cubicBezTo>
                    <a:pt x="7048" y="5584"/>
                    <a:pt x="7033" y="5591"/>
                    <a:pt x="7022" y="5603"/>
                  </a:cubicBezTo>
                  <a:cubicBezTo>
                    <a:pt x="6999" y="5627"/>
                    <a:pt x="7001" y="5665"/>
                    <a:pt x="7023" y="5689"/>
                  </a:cubicBezTo>
                  <a:cubicBezTo>
                    <a:pt x="7046" y="5713"/>
                    <a:pt x="7081" y="5713"/>
                    <a:pt x="7104" y="5689"/>
                  </a:cubicBezTo>
                  <a:cubicBezTo>
                    <a:pt x="7126" y="5665"/>
                    <a:pt x="7126" y="5627"/>
                    <a:pt x="7104" y="5603"/>
                  </a:cubicBezTo>
                  <a:cubicBezTo>
                    <a:pt x="7093" y="5591"/>
                    <a:pt x="7077" y="5584"/>
                    <a:pt x="7063" y="5584"/>
                  </a:cubicBezTo>
                  <a:close/>
                  <a:moveTo>
                    <a:pt x="7885" y="5641"/>
                  </a:moveTo>
                  <a:cubicBezTo>
                    <a:pt x="7869" y="5641"/>
                    <a:pt x="7854" y="5648"/>
                    <a:pt x="7842" y="5660"/>
                  </a:cubicBezTo>
                  <a:cubicBezTo>
                    <a:pt x="7818" y="5686"/>
                    <a:pt x="7818" y="5727"/>
                    <a:pt x="7842" y="5752"/>
                  </a:cubicBezTo>
                  <a:cubicBezTo>
                    <a:pt x="7866" y="5778"/>
                    <a:pt x="7904" y="5777"/>
                    <a:pt x="7928" y="5752"/>
                  </a:cubicBezTo>
                  <a:cubicBezTo>
                    <a:pt x="7952" y="5727"/>
                    <a:pt x="7952" y="5686"/>
                    <a:pt x="7928" y="5660"/>
                  </a:cubicBezTo>
                  <a:cubicBezTo>
                    <a:pt x="7916" y="5648"/>
                    <a:pt x="7900" y="5641"/>
                    <a:pt x="7885" y="5641"/>
                  </a:cubicBezTo>
                  <a:close/>
                  <a:moveTo>
                    <a:pt x="16788" y="5641"/>
                  </a:moveTo>
                  <a:cubicBezTo>
                    <a:pt x="16762" y="5641"/>
                    <a:pt x="16735" y="5652"/>
                    <a:pt x="16715" y="5674"/>
                  </a:cubicBezTo>
                  <a:cubicBezTo>
                    <a:pt x="16675" y="5717"/>
                    <a:pt x="16675" y="5786"/>
                    <a:pt x="16715" y="5828"/>
                  </a:cubicBezTo>
                  <a:cubicBezTo>
                    <a:pt x="16755" y="5871"/>
                    <a:pt x="16819" y="5871"/>
                    <a:pt x="16859" y="5828"/>
                  </a:cubicBezTo>
                  <a:cubicBezTo>
                    <a:pt x="16899" y="5786"/>
                    <a:pt x="16899" y="5717"/>
                    <a:pt x="16859" y="5674"/>
                  </a:cubicBezTo>
                  <a:cubicBezTo>
                    <a:pt x="16840" y="5652"/>
                    <a:pt x="16814" y="5641"/>
                    <a:pt x="16788" y="5641"/>
                  </a:cubicBezTo>
                  <a:close/>
                  <a:moveTo>
                    <a:pt x="18420" y="5685"/>
                  </a:moveTo>
                  <a:cubicBezTo>
                    <a:pt x="18392" y="5685"/>
                    <a:pt x="18364" y="5697"/>
                    <a:pt x="18343" y="5720"/>
                  </a:cubicBezTo>
                  <a:cubicBezTo>
                    <a:pt x="18301" y="5764"/>
                    <a:pt x="18301" y="5836"/>
                    <a:pt x="18343" y="5880"/>
                  </a:cubicBezTo>
                  <a:cubicBezTo>
                    <a:pt x="18385" y="5925"/>
                    <a:pt x="18453" y="5924"/>
                    <a:pt x="18495" y="5880"/>
                  </a:cubicBezTo>
                  <a:cubicBezTo>
                    <a:pt x="18537" y="5835"/>
                    <a:pt x="18537" y="5764"/>
                    <a:pt x="18495" y="5720"/>
                  </a:cubicBezTo>
                  <a:cubicBezTo>
                    <a:pt x="18474" y="5697"/>
                    <a:pt x="18447" y="5685"/>
                    <a:pt x="18420" y="5685"/>
                  </a:cubicBezTo>
                  <a:close/>
                  <a:moveTo>
                    <a:pt x="20795" y="5689"/>
                  </a:moveTo>
                  <a:cubicBezTo>
                    <a:pt x="20766" y="5689"/>
                    <a:pt x="20735" y="5701"/>
                    <a:pt x="20713" y="5725"/>
                  </a:cubicBezTo>
                  <a:cubicBezTo>
                    <a:pt x="20668" y="5773"/>
                    <a:pt x="20668" y="5851"/>
                    <a:pt x="20713" y="5899"/>
                  </a:cubicBezTo>
                  <a:cubicBezTo>
                    <a:pt x="20758" y="5947"/>
                    <a:pt x="20831" y="5947"/>
                    <a:pt x="20876" y="5899"/>
                  </a:cubicBezTo>
                  <a:cubicBezTo>
                    <a:pt x="20921" y="5851"/>
                    <a:pt x="20921" y="5773"/>
                    <a:pt x="20876" y="5725"/>
                  </a:cubicBezTo>
                  <a:cubicBezTo>
                    <a:pt x="20853" y="5701"/>
                    <a:pt x="20825" y="5689"/>
                    <a:pt x="20795" y="5689"/>
                  </a:cubicBezTo>
                  <a:close/>
                  <a:moveTo>
                    <a:pt x="12750" y="5706"/>
                  </a:moveTo>
                  <a:cubicBezTo>
                    <a:pt x="12728" y="5706"/>
                    <a:pt x="12708" y="5713"/>
                    <a:pt x="12691" y="5731"/>
                  </a:cubicBezTo>
                  <a:cubicBezTo>
                    <a:pt x="12658" y="5766"/>
                    <a:pt x="12658" y="5826"/>
                    <a:pt x="12691" y="5861"/>
                  </a:cubicBezTo>
                  <a:cubicBezTo>
                    <a:pt x="12725" y="5896"/>
                    <a:pt x="12778" y="5896"/>
                    <a:pt x="12811" y="5861"/>
                  </a:cubicBezTo>
                  <a:cubicBezTo>
                    <a:pt x="12844" y="5826"/>
                    <a:pt x="12844" y="5768"/>
                    <a:pt x="12811" y="5733"/>
                  </a:cubicBezTo>
                  <a:cubicBezTo>
                    <a:pt x="12794" y="5715"/>
                    <a:pt x="12772" y="5706"/>
                    <a:pt x="12750" y="5706"/>
                  </a:cubicBezTo>
                  <a:close/>
                  <a:moveTo>
                    <a:pt x="15194" y="5706"/>
                  </a:moveTo>
                  <a:cubicBezTo>
                    <a:pt x="15169" y="5706"/>
                    <a:pt x="15144" y="5717"/>
                    <a:pt x="15126" y="5737"/>
                  </a:cubicBezTo>
                  <a:cubicBezTo>
                    <a:pt x="15088" y="5777"/>
                    <a:pt x="15088" y="5842"/>
                    <a:pt x="15126" y="5882"/>
                  </a:cubicBezTo>
                  <a:cubicBezTo>
                    <a:pt x="15163" y="5922"/>
                    <a:pt x="15224" y="5922"/>
                    <a:pt x="15261" y="5882"/>
                  </a:cubicBezTo>
                  <a:cubicBezTo>
                    <a:pt x="15299" y="5842"/>
                    <a:pt x="15299" y="5777"/>
                    <a:pt x="15261" y="5737"/>
                  </a:cubicBezTo>
                  <a:cubicBezTo>
                    <a:pt x="15243" y="5717"/>
                    <a:pt x="15218" y="5706"/>
                    <a:pt x="15194" y="5706"/>
                  </a:cubicBezTo>
                  <a:close/>
                  <a:moveTo>
                    <a:pt x="8716" y="5708"/>
                  </a:moveTo>
                  <a:cubicBezTo>
                    <a:pt x="8699" y="5708"/>
                    <a:pt x="8682" y="5716"/>
                    <a:pt x="8670" y="5729"/>
                  </a:cubicBezTo>
                  <a:cubicBezTo>
                    <a:pt x="8644" y="5756"/>
                    <a:pt x="8644" y="5801"/>
                    <a:pt x="8670" y="5828"/>
                  </a:cubicBezTo>
                  <a:cubicBezTo>
                    <a:pt x="8695" y="5856"/>
                    <a:pt x="8737" y="5856"/>
                    <a:pt x="8762" y="5828"/>
                  </a:cubicBezTo>
                  <a:cubicBezTo>
                    <a:pt x="8788" y="5801"/>
                    <a:pt x="8788" y="5756"/>
                    <a:pt x="8762" y="5729"/>
                  </a:cubicBezTo>
                  <a:cubicBezTo>
                    <a:pt x="8750" y="5716"/>
                    <a:pt x="8733" y="5708"/>
                    <a:pt x="8716" y="5708"/>
                  </a:cubicBezTo>
                  <a:close/>
                  <a:moveTo>
                    <a:pt x="9556" y="5790"/>
                  </a:moveTo>
                  <a:cubicBezTo>
                    <a:pt x="9539" y="5790"/>
                    <a:pt x="9521" y="5797"/>
                    <a:pt x="9508" y="5811"/>
                  </a:cubicBezTo>
                  <a:cubicBezTo>
                    <a:pt x="9481" y="5840"/>
                    <a:pt x="9481" y="5886"/>
                    <a:pt x="9508" y="5914"/>
                  </a:cubicBezTo>
                  <a:cubicBezTo>
                    <a:pt x="9534" y="5943"/>
                    <a:pt x="9578" y="5943"/>
                    <a:pt x="9604" y="5914"/>
                  </a:cubicBezTo>
                  <a:cubicBezTo>
                    <a:pt x="9631" y="5886"/>
                    <a:pt x="9631" y="5840"/>
                    <a:pt x="9604" y="5811"/>
                  </a:cubicBezTo>
                  <a:cubicBezTo>
                    <a:pt x="9591" y="5797"/>
                    <a:pt x="9574" y="5790"/>
                    <a:pt x="9556" y="5790"/>
                  </a:cubicBezTo>
                  <a:close/>
                  <a:moveTo>
                    <a:pt x="20086" y="5846"/>
                  </a:moveTo>
                  <a:cubicBezTo>
                    <a:pt x="20057" y="5846"/>
                    <a:pt x="20027" y="5856"/>
                    <a:pt x="20005" y="5880"/>
                  </a:cubicBezTo>
                  <a:cubicBezTo>
                    <a:pt x="19961" y="5927"/>
                    <a:pt x="19961" y="6004"/>
                    <a:pt x="20005" y="6052"/>
                  </a:cubicBezTo>
                  <a:cubicBezTo>
                    <a:pt x="20050" y="6099"/>
                    <a:pt x="20122" y="6099"/>
                    <a:pt x="20166" y="6052"/>
                  </a:cubicBezTo>
                  <a:cubicBezTo>
                    <a:pt x="20210" y="6004"/>
                    <a:pt x="20210" y="5927"/>
                    <a:pt x="20166" y="5880"/>
                  </a:cubicBezTo>
                  <a:cubicBezTo>
                    <a:pt x="20144" y="5856"/>
                    <a:pt x="20115" y="5846"/>
                    <a:pt x="20086" y="5846"/>
                  </a:cubicBezTo>
                  <a:close/>
                  <a:moveTo>
                    <a:pt x="13642" y="5869"/>
                  </a:moveTo>
                  <a:cubicBezTo>
                    <a:pt x="13620" y="5869"/>
                    <a:pt x="13597" y="5877"/>
                    <a:pt x="13580" y="5895"/>
                  </a:cubicBezTo>
                  <a:cubicBezTo>
                    <a:pt x="13545" y="5932"/>
                    <a:pt x="13545" y="5992"/>
                    <a:pt x="13580" y="6029"/>
                  </a:cubicBezTo>
                  <a:cubicBezTo>
                    <a:pt x="13614" y="6066"/>
                    <a:pt x="13670" y="6066"/>
                    <a:pt x="13705" y="6029"/>
                  </a:cubicBezTo>
                  <a:cubicBezTo>
                    <a:pt x="13739" y="5992"/>
                    <a:pt x="13739" y="5932"/>
                    <a:pt x="13705" y="5895"/>
                  </a:cubicBezTo>
                  <a:cubicBezTo>
                    <a:pt x="13688" y="5877"/>
                    <a:pt x="13665" y="5869"/>
                    <a:pt x="13642" y="5869"/>
                  </a:cubicBezTo>
                  <a:close/>
                  <a:moveTo>
                    <a:pt x="10405" y="5882"/>
                  </a:moveTo>
                  <a:cubicBezTo>
                    <a:pt x="10386" y="5882"/>
                    <a:pt x="10368" y="5889"/>
                    <a:pt x="10353" y="5905"/>
                  </a:cubicBezTo>
                  <a:cubicBezTo>
                    <a:pt x="10325" y="5936"/>
                    <a:pt x="10325" y="5985"/>
                    <a:pt x="10353" y="6016"/>
                  </a:cubicBezTo>
                  <a:cubicBezTo>
                    <a:pt x="10382" y="6046"/>
                    <a:pt x="10428" y="6046"/>
                    <a:pt x="10457" y="6016"/>
                  </a:cubicBezTo>
                  <a:cubicBezTo>
                    <a:pt x="10486" y="5985"/>
                    <a:pt x="10486" y="5936"/>
                    <a:pt x="10457" y="5905"/>
                  </a:cubicBezTo>
                  <a:cubicBezTo>
                    <a:pt x="10443" y="5889"/>
                    <a:pt x="10424" y="5882"/>
                    <a:pt x="10405" y="5882"/>
                  </a:cubicBezTo>
                  <a:close/>
                  <a:moveTo>
                    <a:pt x="17732" y="5922"/>
                  </a:moveTo>
                  <a:cubicBezTo>
                    <a:pt x="17704" y="5922"/>
                    <a:pt x="17676" y="5934"/>
                    <a:pt x="17655" y="5956"/>
                  </a:cubicBezTo>
                  <a:cubicBezTo>
                    <a:pt x="17612" y="6002"/>
                    <a:pt x="17612" y="6075"/>
                    <a:pt x="17655" y="6121"/>
                  </a:cubicBezTo>
                  <a:cubicBezTo>
                    <a:pt x="17697" y="6166"/>
                    <a:pt x="17766" y="6166"/>
                    <a:pt x="17809" y="6121"/>
                  </a:cubicBezTo>
                  <a:cubicBezTo>
                    <a:pt x="17851" y="6075"/>
                    <a:pt x="17851" y="6002"/>
                    <a:pt x="17809" y="5956"/>
                  </a:cubicBezTo>
                  <a:cubicBezTo>
                    <a:pt x="17787" y="5934"/>
                    <a:pt x="17759" y="5922"/>
                    <a:pt x="17732" y="5922"/>
                  </a:cubicBezTo>
                  <a:close/>
                  <a:moveTo>
                    <a:pt x="16118" y="5933"/>
                  </a:moveTo>
                  <a:cubicBezTo>
                    <a:pt x="16091" y="5933"/>
                    <a:pt x="16064" y="5945"/>
                    <a:pt x="16044" y="5966"/>
                  </a:cubicBezTo>
                  <a:cubicBezTo>
                    <a:pt x="16004" y="6009"/>
                    <a:pt x="16004" y="6078"/>
                    <a:pt x="16044" y="6121"/>
                  </a:cubicBezTo>
                  <a:cubicBezTo>
                    <a:pt x="16084" y="6163"/>
                    <a:pt x="16149" y="6163"/>
                    <a:pt x="16189" y="6121"/>
                  </a:cubicBezTo>
                  <a:cubicBezTo>
                    <a:pt x="16229" y="6078"/>
                    <a:pt x="16229" y="6009"/>
                    <a:pt x="16189" y="5966"/>
                  </a:cubicBezTo>
                  <a:cubicBezTo>
                    <a:pt x="16169" y="5945"/>
                    <a:pt x="16144" y="5933"/>
                    <a:pt x="16118" y="5933"/>
                  </a:cubicBezTo>
                  <a:close/>
                  <a:moveTo>
                    <a:pt x="11265" y="5985"/>
                  </a:moveTo>
                  <a:cubicBezTo>
                    <a:pt x="11244" y="5985"/>
                    <a:pt x="11224" y="5995"/>
                    <a:pt x="11208" y="6012"/>
                  </a:cubicBezTo>
                  <a:cubicBezTo>
                    <a:pt x="11176" y="6046"/>
                    <a:pt x="11176" y="6100"/>
                    <a:pt x="11208" y="6134"/>
                  </a:cubicBezTo>
                  <a:cubicBezTo>
                    <a:pt x="11239" y="6168"/>
                    <a:pt x="11290" y="6168"/>
                    <a:pt x="11322" y="6134"/>
                  </a:cubicBezTo>
                  <a:cubicBezTo>
                    <a:pt x="11354" y="6100"/>
                    <a:pt x="11354" y="6046"/>
                    <a:pt x="11322" y="6012"/>
                  </a:cubicBezTo>
                  <a:cubicBezTo>
                    <a:pt x="11306" y="5995"/>
                    <a:pt x="11286" y="5985"/>
                    <a:pt x="11265" y="5985"/>
                  </a:cubicBezTo>
                  <a:close/>
                  <a:moveTo>
                    <a:pt x="2558" y="6025"/>
                  </a:moveTo>
                  <a:cubicBezTo>
                    <a:pt x="2545" y="6040"/>
                    <a:pt x="2545" y="6064"/>
                    <a:pt x="2558" y="6079"/>
                  </a:cubicBezTo>
                  <a:cubicBezTo>
                    <a:pt x="2572" y="6093"/>
                    <a:pt x="2595" y="6093"/>
                    <a:pt x="2608" y="6079"/>
                  </a:cubicBezTo>
                  <a:cubicBezTo>
                    <a:pt x="2622" y="6064"/>
                    <a:pt x="2622" y="6040"/>
                    <a:pt x="2608" y="6025"/>
                  </a:cubicBezTo>
                  <a:cubicBezTo>
                    <a:pt x="2595" y="6010"/>
                    <a:pt x="2572" y="6010"/>
                    <a:pt x="2558" y="6025"/>
                  </a:cubicBezTo>
                  <a:close/>
                  <a:moveTo>
                    <a:pt x="19381" y="6025"/>
                  </a:moveTo>
                  <a:cubicBezTo>
                    <a:pt x="19352" y="6025"/>
                    <a:pt x="19323" y="6037"/>
                    <a:pt x="19301" y="6061"/>
                  </a:cubicBezTo>
                  <a:cubicBezTo>
                    <a:pt x="19256" y="6109"/>
                    <a:pt x="19256" y="6187"/>
                    <a:pt x="19301" y="6235"/>
                  </a:cubicBezTo>
                  <a:cubicBezTo>
                    <a:pt x="19346" y="6283"/>
                    <a:pt x="19419" y="6283"/>
                    <a:pt x="19464" y="6235"/>
                  </a:cubicBezTo>
                  <a:cubicBezTo>
                    <a:pt x="19509" y="6187"/>
                    <a:pt x="19509" y="6109"/>
                    <a:pt x="19464" y="6061"/>
                  </a:cubicBezTo>
                  <a:cubicBezTo>
                    <a:pt x="19441" y="6037"/>
                    <a:pt x="19411" y="6025"/>
                    <a:pt x="19381" y="6025"/>
                  </a:cubicBezTo>
                  <a:close/>
                  <a:moveTo>
                    <a:pt x="1795" y="6029"/>
                  </a:moveTo>
                  <a:cubicBezTo>
                    <a:pt x="1783" y="6042"/>
                    <a:pt x="1783" y="6062"/>
                    <a:pt x="1795" y="6075"/>
                  </a:cubicBezTo>
                  <a:cubicBezTo>
                    <a:pt x="1807" y="6087"/>
                    <a:pt x="1826" y="6087"/>
                    <a:pt x="1838" y="6075"/>
                  </a:cubicBezTo>
                  <a:cubicBezTo>
                    <a:pt x="1850" y="6062"/>
                    <a:pt x="1850" y="6042"/>
                    <a:pt x="1838" y="6029"/>
                  </a:cubicBezTo>
                  <a:cubicBezTo>
                    <a:pt x="1826" y="6016"/>
                    <a:pt x="1807" y="6016"/>
                    <a:pt x="1795" y="6029"/>
                  </a:cubicBezTo>
                  <a:close/>
                  <a:moveTo>
                    <a:pt x="3329" y="6031"/>
                  </a:moveTo>
                  <a:cubicBezTo>
                    <a:pt x="3314" y="6047"/>
                    <a:pt x="3314" y="6072"/>
                    <a:pt x="3329" y="6088"/>
                  </a:cubicBezTo>
                  <a:cubicBezTo>
                    <a:pt x="3344" y="6104"/>
                    <a:pt x="3369" y="6104"/>
                    <a:pt x="3384" y="6088"/>
                  </a:cubicBezTo>
                  <a:cubicBezTo>
                    <a:pt x="3399" y="6072"/>
                    <a:pt x="3399" y="6047"/>
                    <a:pt x="3384" y="6031"/>
                  </a:cubicBezTo>
                  <a:cubicBezTo>
                    <a:pt x="3369" y="6015"/>
                    <a:pt x="3344" y="6015"/>
                    <a:pt x="3329" y="6031"/>
                  </a:cubicBezTo>
                  <a:close/>
                  <a:moveTo>
                    <a:pt x="1037" y="6037"/>
                  </a:moveTo>
                  <a:cubicBezTo>
                    <a:pt x="1027" y="6047"/>
                    <a:pt x="1027" y="6064"/>
                    <a:pt x="1037" y="6075"/>
                  </a:cubicBezTo>
                  <a:cubicBezTo>
                    <a:pt x="1047" y="6085"/>
                    <a:pt x="1063" y="6085"/>
                    <a:pt x="1073" y="6075"/>
                  </a:cubicBezTo>
                  <a:cubicBezTo>
                    <a:pt x="1083" y="6064"/>
                    <a:pt x="1083" y="6047"/>
                    <a:pt x="1073" y="6037"/>
                  </a:cubicBezTo>
                  <a:cubicBezTo>
                    <a:pt x="1063" y="6026"/>
                    <a:pt x="1047" y="6026"/>
                    <a:pt x="1037" y="6037"/>
                  </a:cubicBezTo>
                  <a:close/>
                  <a:moveTo>
                    <a:pt x="4108" y="6040"/>
                  </a:moveTo>
                  <a:cubicBezTo>
                    <a:pt x="4091" y="6058"/>
                    <a:pt x="4091" y="6087"/>
                    <a:pt x="4108" y="6105"/>
                  </a:cubicBezTo>
                  <a:cubicBezTo>
                    <a:pt x="4125" y="6123"/>
                    <a:pt x="4152" y="6123"/>
                    <a:pt x="4169" y="6105"/>
                  </a:cubicBezTo>
                  <a:cubicBezTo>
                    <a:pt x="4186" y="6087"/>
                    <a:pt x="4186" y="6058"/>
                    <a:pt x="4169" y="6040"/>
                  </a:cubicBezTo>
                  <a:cubicBezTo>
                    <a:pt x="4152" y="6023"/>
                    <a:pt x="4125" y="6023"/>
                    <a:pt x="4108" y="6040"/>
                  </a:cubicBezTo>
                  <a:close/>
                  <a:moveTo>
                    <a:pt x="14543" y="6046"/>
                  </a:moveTo>
                  <a:cubicBezTo>
                    <a:pt x="14518" y="6046"/>
                    <a:pt x="14494" y="6057"/>
                    <a:pt x="14475" y="6077"/>
                  </a:cubicBezTo>
                  <a:cubicBezTo>
                    <a:pt x="14437" y="6117"/>
                    <a:pt x="14438" y="6180"/>
                    <a:pt x="14475" y="6220"/>
                  </a:cubicBezTo>
                  <a:cubicBezTo>
                    <a:pt x="14512" y="6260"/>
                    <a:pt x="14573" y="6262"/>
                    <a:pt x="14611" y="6222"/>
                  </a:cubicBezTo>
                  <a:cubicBezTo>
                    <a:pt x="14648" y="6182"/>
                    <a:pt x="14648" y="6117"/>
                    <a:pt x="14611" y="6077"/>
                  </a:cubicBezTo>
                  <a:cubicBezTo>
                    <a:pt x="14592" y="6057"/>
                    <a:pt x="14567" y="6046"/>
                    <a:pt x="14543" y="6046"/>
                  </a:cubicBezTo>
                  <a:close/>
                  <a:moveTo>
                    <a:pt x="287" y="6052"/>
                  </a:moveTo>
                  <a:cubicBezTo>
                    <a:pt x="278" y="6061"/>
                    <a:pt x="278" y="6074"/>
                    <a:pt x="287" y="6082"/>
                  </a:cubicBezTo>
                  <a:cubicBezTo>
                    <a:pt x="295" y="6091"/>
                    <a:pt x="307" y="6091"/>
                    <a:pt x="315" y="6082"/>
                  </a:cubicBezTo>
                  <a:cubicBezTo>
                    <a:pt x="323" y="6074"/>
                    <a:pt x="323" y="6061"/>
                    <a:pt x="315" y="6052"/>
                  </a:cubicBezTo>
                  <a:cubicBezTo>
                    <a:pt x="307" y="6043"/>
                    <a:pt x="295" y="6043"/>
                    <a:pt x="287" y="6052"/>
                  </a:cubicBezTo>
                  <a:close/>
                  <a:moveTo>
                    <a:pt x="4891" y="6058"/>
                  </a:moveTo>
                  <a:cubicBezTo>
                    <a:pt x="4872" y="6077"/>
                    <a:pt x="4872" y="6110"/>
                    <a:pt x="4891" y="6130"/>
                  </a:cubicBezTo>
                  <a:cubicBezTo>
                    <a:pt x="4910" y="6150"/>
                    <a:pt x="4940" y="6150"/>
                    <a:pt x="4959" y="6130"/>
                  </a:cubicBezTo>
                  <a:cubicBezTo>
                    <a:pt x="4978" y="6110"/>
                    <a:pt x="4978" y="6078"/>
                    <a:pt x="4959" y="6058"/>
                  </a:cubicBezTo>
                  <a:cubicBezTo>
                    <a:pt x="4940" y="6038"/>
                    <a:pt x="4910" y="6037"/>
                    <a:pt x="4891" y="6058"/>
                  </a:cubicBezTo>
                  <a:close/>
                  <a:moveTo>
                    <a:pt x="5720" y="6067"/>
                  </a:moveTo>
                  <a:cubicBezTo>
                    <a:pt x="5707" y="6067"/>
                    <a:pt x="5693" y="6073"/>
                    <a:pt x="5683" y="6084"/>
                  </a:cubicBezTo>
                  <a:cubicBezTo>
                    <a:pt x="5662" y="6106"/>
                    <a:pt x="5662" y="6143"/>
                    <a:pt x="5683" y="6164"/>
                  </a:cubicBezTo>
                  <a:cubicBezTo>
                    <a:pt x="5703" y="6186"/>
                    <a:pt x="5737" y="6186"/>
                    <a:pt x="5758" y="6164"/>
                  </a:cubicBezTo>
                  <a:cubicBezTo>
                    <a:pt x="5778" y="6143"/>
                    <a:pt x="5778" y="6106"/>
                    <a:pt x="5758" y="6084"/>
                  </a:cubicBezTo>
                  <a:cubicBezTo>
                    <a:pt x="5748" y="6073"/>
                    <a:pt x="5734" y="6067"/>
                    <a:pt x="5720" y="6067"/>
                  </a:cubicBezTo>
                  <a:close/>
                  <a:moveTo>
                    <a:pt x="6525" y="6101"/>
                  </a:moveTo>
                  <a:cubicBezTo>
                    <a:pt x="6510" y="6101"/>
                    <a:pt x="6495" y="6107"/>
                    <a:pt x="6484" y="6119"/>
                  </a:cubicBezTo>
                  <a:cubicBezTo>
                    <a:pt x="6461" y="6143"/>
                    <a:pt x="6461" y="6181"/>
                    <a:pt x="6484" y="6205"/>
                  </a:cubicBezTo>
                  <a:cubicBezTo>
                    <a:pt x="6506" y="6229"/>
                    <a:pt x="6542" y="6229"/>
                    <a:pt x="6564" y="6205"/>
                  </a:cubicBezTo>
                  <a:cubicBezTo>
                    <a:pt x="6586" y="6181"/>
                    <a:pt x="6586" y="6142"/>
                    <a:pt x="6564" y="6119"/>
                  </a:cubicBezTo>
                  <a:cubicBezTo>
                    <a:pt x="6553" y="6107"/>
                    <a:pt x="6539" y="6102"/>
                    <a:pt x="6525" y="6101"/>
                  </a:cubicBezTo>
                  <a:close/>
                  <a:moveTo>
                    <a:pt x="12134" y="6109"/>
                  </a:moveTo>
                  <a:cubicBezTo>
                    <a:pt x="12112" y="6109"/>
                    <a:pt x="12091" y="6118"/>
                    <a:pt x="12075" y="6136"/>
                  </a:cubicBezTo>
                  <a:cubicBezTo>
                    <a:pt x="12041" y="6171"/>
                    <a:pt x="12041" y="6228"/>
                    <a:pt x="12075" y="6264"/>
                  </a:cubicBezTo>
                  <a:cubicBezTo>
                    <a:pt x="12108" y="6299"/>
                    <a:pt x="12161" y="6299"/>
                    <a:pt x="12194" y="6264"/>
                  </a:cubicBezTo>
                  <a:cubicBezTo>
                    <a:pt x="12227" y="6228"/>
                    <a:pt x="12227" y="6171"/>
                    <a:pt x="12194" y="6136"/>
                  </a:cubicBezTo>
                  <a:cubicBezTo>
                    <a:pt x="12178" y="6118"/>
                    <a:pt x="12155" y="6109"/>
                    <a:pt x="12134" y="6109"/>
                  </a:cubicBezTo>
                  <a:close/>
                  <a:moveTo>
                    <a:pt x="7336" y="6145"/>
                  </a:moveTo>
                  <a:cubicBezTo>
                    <a:pt x="7321" y="6145"/>
                    <a:pt x="7305" y="6152"/>
                    <a:pt x="7293" y="6164"/>
                  </a:cubicBezTo>
                  <a:cubicBezTo>
                    <a:pt x="7269" y="6190"/>
                    <a:pt x="7269" y="6231"/>
                    <a:pt x="7293" y="6256"/>
                  </a:cubicBezTo>
                  <a:cubicBezTo>
                    <a:pt x="7317" y="6281"/>
                    <a:pt x="7355" y="6281"/>
                    <a:pt x="7379" y="6256"/>
                  </a:cubicBezTo>
                  <a:cubicBezTo>
                    <a:pt x="7403" y="6231"/>
                    <a:pt x="7403" y="6190"/>
                    <a:pt x="7379" y="6164"/>
                  </a:cubicBezTo>
                  <a:cubicBezTo>
                    <a:pt x="7367" y="6152"/>
                    <a:pt x="7352" y="6145"/>
                    <a:pt x="7336" y="6145"/>
                  </a:cubicBezTo>
                  <a:close/>
                  <a:moveTo>
                    <a:pt x="17051" y="6191"/>
                  </a:moveTo>
                  <a:cubicBezTo>
                    <a:pt x="17024" y="6191"/>
                    <a:pt x="16996" y="6202"/>
                    <a:pt x="16976" y="6224"/>
                  </a:cubicBezTo>
                  <a:cubicBezTo>
                    <a:pt x="16935" y="6268"/>
                    <a:pt x="16934" y="6338"/>
                    <a:pt x="16976" y="6382"/>
                  </a:cubicBezTo>
                  <a:cubicBezTo>
                    <a:pt x="17017" y="6426"/>
                    <a:pt x="17085" y="6426"/>
                    <a:pt x="17126" y="6382"/>
                  </a:cubicBezTo>
                  <a:cubicBezTo>
                    <a:pt x="17167" y="6338"/>
                    <a:pt x="17167" y="6268"/>
                    <a:pt x="17126" y="6224"/>
                  </a:cubicBezTo>
                  <a:cubicBezTo>
                    <a:pt x="17105" y="6202"/>
                    <a:pt x="17078" y="6191"/>
                    <a:pt x="17051" y="6191"/>
                  </a:cubicBezTo>
                  <a:close/>
                  <a:moveTo>
                    <a:pt x="8155" y="6199"/>
                  </a:moveTo>
                  <a:cubicBezTo>
                    <a:pt x="8138" y="6199"/>
                    <a:pt x="8123" y="6204"/>
                    <a:pt x="8110" y="6218"/>
                  </a:cubicBezTo>
                  <a:cubicBezTo>
                    <a:pt x="8085" y="6245"/>
                    <a:pt x="8085" y="6290"/>
                    <a:pt x="8110" y="6317"/>
                  </a:cubicBezTo>
                  <a:cubicBezTo>
                    <a:pt x="8136" y="6344"/>
                    <a:pt x="8176" y="6344"/>
                    <a:pt x="8201" y="6317"/>
                  </a:cubicBezTo>
                  <a:cubicBezTo>
                    <a:pt x="8227" y="6290"/>
                    <a:pt x="8227" y="6245"/>
                    <a:pt x="8201" y="6218"/>
                  </a:cubicBezTo>
                  <a:cubicBezTo>
                    <a:pt x="8189" y="6204"/>
                    <a:pt x="8172" y="6199"/>
                    <a:pt x="8155" y="6199"/>
                  </a:cubicBezTo>
                  <a:close/>
                  <a:moveTo>
                    <a:pt x="18684" y="6237"/>
                  </a:moveTo>
                  <a:cubicBezTo>
                    <a:pt x="18656" y="6237"/>
                    <a:pt x="18628" y="6250"/>
                    <a:pt x="18606" y="6273"/>
                  </a:cubicBezTo>
                  <a:cubicBezTo>
                    <a:pt x="18562" y="6320"/>
                    <a:pt x="18562" y="6394"/>
                    <a:pt x="18606" y="6441"/>
                  </a:cubicBezTo>
                  <a:cubicBezTo>
                    <a:pt x="18650" y="6488"/>
                    <a:pt x="18719" y="6488"/>
                    <a:pt x="18763" y="6441"/>
                  </a:cubicBezTo>
                  <a:cubicBezTo>
                    <a:pt x="18807" y="6395"/>
                    <a:pt x="18807" y="6320"/>
                    <a:pt x="18763" y="6273"/>
                  </a:cubicBezTo>
                  <a:cubicBezTo>
                    <a:pt x="18741" y="6250"/>
                    <a:pt x="18713" y="6237"/>
                    <a:pt x="18684" y="6237"/>
                  </a:cubicBezTo>
                  <a:close/>
                  <a:moveTo>
                    <a:pt x="13013" y="6252"/>
                  </a:moveTo>
                  <a:cubicBezTo>
                    <a:pt x="12990" y="6252"/>
                    <a:pt x="12967" y="6261"/>
                    <a:pt x="12950" y="6279"/>
                  </a:cubicBezTo>
                  <a:cubicBezTo>
                    <a:pt x="12916" y="6316"/>
                    <a:pt x="12916" y="6376"/>
                    <a:pt x="12950" y="6413"/>
                  </a:cubicBezTo>
                  <a:cubicBezTo>
                    <a:pt x="12985" y="6450"/>
                    <a:pt x="13041" y="6450"/>
                    <a:pt x="13075" y="6413"/>
                  </a:cubicBezTo>
                  <a:cubicBezTo>
                    <a:pt x="13110" y="6376"/>
                    <a:pt x="13110" y="6316"/>
                    <a:pt x="13075" y="6279"/>
                  </a:cubicBezTo>
                  <a:cubicBezTo>
                    <a:pt x="13058" y="6261"/>
                    <a:pt x="13035" y="6252"/>
                    <a:pt x="13013" y="6252"/>
                  </a:cubicBezTo>
                  <a:close/>
                  <a:moveTo>
                    <a:pt x="15456" y="6252"/>
                  </a:moveTo>
                  <a:cubicBezTo>
                    <a:pt x="15431" y="6252"/>
                    <a:pt x="15406" y="6262"/>
                    <a:pt x="15387" y="6283"/>
                  </a:cubicBezTo>
                  <a:cubicBezTo>
                    <a:pt x="15348" y="6324"/>
                    <a:pt x="15348" y="6392"/>
                    <a:pt x="15387" y="6434"/>
                  </a:cubicBezTo>
                  <a:cubicBezTo>
                    <a:pt x="15425" y="6475"/>
                    <a:pt x="15487" y="6475"/>
                    <a:pt x="15526" y="6434"/>
                  </a:cubicBezTo>
                  <a:cubicBezTo>
                    <a:pt x="15565" y="6392"/>
                    <a:pt x="15565" y="6324"/>
                    <a:pt x="15526" y="6283"/>
                  </a:cubicBezTo>
                  <a:cubicBezTo>
                    <a:pt x="15507" y="6262"/>
                    <a:pt x="15482" y="6252"/>
                    <a:pt x="15456" y="6252"/>
                  </a:cubicBezTo>
                  <a:close/>
                  <a:moveTo>
                    <a:pt x="21063" y="6256"/>
                  </a:moveTo>
                  <a:cubicBezTo>
                    <a:pt x="21032" y="6256"/>
                    <a:pt x="21001" y="6267"/>
                    <a:pt x="20978" y="6292"/>
                  </a:cubicBezTo>
                  <a:cubicBezTo>
                    <a:pt x="20930" y="6343"/>
                    <a:pt x="20930" y="6427"/>
                    <a:pt x="20978" y="6478"/>
                  </a:cubicBezTo>
                  <a:cubicBezTo>
                    <a:pt x="21025" y="6528"/>
                    <a:pt x="21102" y="6528"/>
                    <a:pt x="21149" y="6478"/>
                  </a:cubicBezTo>
                  <a:cubicBezTo>
                    <a:pt x="21197" y="6427"/>
                    <a:pt x="21197" y="6345"/>
                    <a:pt x="21149" y="6294"/>
                  </a:cubicBezTo>
                  <a:cubicBezTo>
                    <a:pt x="21125" y="6269"/>
                    <a:pt x="21094" y="6256"/>
                    <a:pt x="21063" y="6256"/>
                  </a:cubicBezTo>
                  <a:close/>
                  <a:moveTo>
                    <a:pt x="8984" y="6264"/>
                  </a:moveTo>
                  <a:cubicBezTo>
                    <a:pt x="8967" y="6264"/>
                    <a:pt x="8949" y="6270"/>
                    <a:pt x="8936" y="6285"/>
                  </a:cubicBezTo>
                  <a:cubicBezTo>
                    <a:pt x="8909" y="6313"/>
                    <a:pt x="8909" y="6361"/>
                    <a:pt x="8936" y="6390"/>
                  </a:cubicBezTo>
                  <a:cubicBezTo>
                    <a:pt x="8962" y="6419"/>
                    <a:pt x="9006" y="6418"/>
                    <a:pt x="9032" y="6390"/>
                  </a:cubicBezTo>
                  <a:cubicBezTo>
                    <a:pt x="9059" y="6361"/>
                    <a:pt x="9059" y="6313"/>
                    <a:pt x="9032" y="6285"/>
                  </a:cubicBezTo>
                  <a:cubicBezTo>
                    <a:pt x="9019" y="6270"/>
                    <a:pt x="9002" y="6264"/>
                    <a:pt x="8984" y="6264"/>
                  </a:cubicBezTo>
                  <a:close/>
                  <a:moveTo>
                    <a:pt x="9822" y="6340"/>
                  </a:moveTo>
                  <a:cubicBezTo>
                    <a:pt x="9804" y="6340"/>
                    <a:pt x="9785" y="6348"/>
                    <a:pt x="9771" y="6363"/>
                  </a:cubicBezTo>
                  <a:cubicBezTo>
                    <a:pt x="9742" y="6394"/>
                    <a:pt x="9742" y="6443"/>
                    <a:pt x="9771" y="6474"/>
                  </a:cubicBezTo>
                  <a:cubicBezTo>
                    <a:pt x="9799" y="6504"/>
                    <a:pt x="9845" y="6504"/>
                    <a:pt x="9874" y="6474"/>
                  </a:cubicBezTo>
                  <a:cubicBezTo>
                    <a:pt x="9903" y="6443"/>
                    <a:pt x="9903" y="6394"/>
                    <a:pt x="9874" y="6363"/>
                  </a:cubicBezTo>
                  <a:cubicBezTo>
                    <a:pt x="9860" y="6348"/>
                    <a:pt x="9841" y="6340"/>
                    <a:pt x="9822" y="6340"/>
                  </a:cubicBezTo>
                  <a:close/>
                  <a:moveTo>
                    <a:pt x="20352" y="6409"/>
                  </a:moveTo>
                  <a:cubicBezTo>
                    <a:pt x="20322" y="6409"/>
                    <a:pt x="20293" y="6421"/>
                    <a:pt x="20270" y="6445"/>
                  </a:cubicBezTo>
                  <a:cubicBezTo>
                    <a:pt x="20223" y="6494"/>
                    <a:pt x="20223" y="6573"/>
                    <a:pt x="20270" y="6623"/>
                  </a:cubicBezTo>
                  <a:cubicBezTo>
                    <a:pt x="20316" y="6672"/>
                    <a:pt x="20390" y="6672"/>
                    <a:pt x="20436" y="6623"/>
                  </a:cubicBezTo>
                  <a:cubicBezTo>
                    <a:pt x="20482" y="6574"/>
                    <a:pt x="20482" y="6494"/>
                    <a:pt x="20436" y="6445"/>
                  </a:cubicBezTo>
                  <a:cubicBezTo>
                    <a:pt x="20413" y="6420"/>
                    <a:pt x="20382" y="6409"/>
                    <a:pt x="20352" y="6409"/>
                  </a:cubicBezTo>
                  <a:close/>
                  <a:moveTo>
                    <a:pt x="13905" y="6413"/>
                  </a:moveTo>
                  <a:cubicBezTo>
                    <a:pt x="13881" y="6413"/>
                    <a:pt x="13857" y="6422"/>
                    <a:pt x="13839" y="6441"/>
                  </a:cubicBezTo>
                  <a:cubicBezTo>
                    <a:pt x="13803" y="6480"/>
                    <a:pt x="13803" y="6542"/>
                    <a:pt x="13839" y="6581"/>
                  </a:cubicBezTo>
                  <a:cubicBezTo>
                    <a:pt x="13874" y="6619"/>
                    <a:pt x="13933" y="6620"/>
                    <a:pt x="13969" y="6581"/>
                  </a:cubicBezTo>
                  <a:cubicBezTo>
                    <a:pt x="14005" y="6542"/>
                    <a:pt x="14005" y="6480"/>
                    <a:pt x="13969" y="6441"/>
                  </a:cubicBezTo>
                  <a:cubicBezTo>
                    <a:pt x="13951" y="6422"/>
                    <a:pt x="13929" y="6413"/>
                    <a:pt x="13905" y="6413"/>
                  </a:cubicBezTo>
                  <a:close/>
                  <a:moveTo>
                    <a:pt x="10671" y="6434"/>
                  </a:moveTo>
                  <a:cubicBezTo>
                    <a:pt x="10652" y="6434"/>
                    <a:pt x="10631" y="6441"/>
                    <a:pt x="10616" y="6457"/>
                  </a:cubicBezTo>
                  <a:cubicBezTo>
                    <a:pt x="10586" y="6488"/>
                    <a:pt x="10586" y="6541"/>
                    <a:pt x="10616" y="6573"/>
                  </a:cubicBezTo>
                  <a:cubicBezTo>
                    <a:pt x="10646" y="6605"/>
                    <a:pt x="10695" y="6605"/>
                    <a:pt x="10725" y="6573"/>
                  </a:cubicBezTo>
                  <a:cubicBezTo>
                    <a:pt x="10755" y="6541"/>
                    <a:pt x="10755" y="6488"/>
                    <a:pt x="10725" y="6457"/>
                  </a:cubicBezTo>
                  <a:cubicBezTo>
                    <a:pt x="10710" y="6441"/>
                    <a:pt x="10691" y="6434"/>
                    <a:pt x="10671" y="6434"/>
                  </a:cubicBezTo>
                  <a:close/>
                  <a:moveTo>
                    <a:pt x="17994" y="6476"/>
                  </a:moveTo>
                  <a:cubicBezTo>
                    <a:pt x="17966" y="6476"/>
                    <a:pt x="17939" y="6487"/>
                    <a:pt x="17918" y="6510"/>
                  </a:cubicBezTo>
                  <a:cubicBezTo>
                    <a:pt x="17874" y="6556"/>
                    <a:pt x="17874" y="6630"/>
                    <a:pt x="17918" y="6676"/>
                  </a:cubicBezTo>
                  <a:cubicBezTo>
                    <a:pt x="17961" y="6722"/>
                    <a:pt x="18030" y="6722"/>
                    <a:pt x="18073" y="6676"/>
                  </a:cubicBezTo>
                  <a:cubicBezTo>
                    <a:pt x="18116" y="6630"/>
                    <a:pt x="18116" y="6556"/>
                    <a:pt x="18073" y="6510"/>
                  </a:cubicBezTo>
                  <a:cubicBezTo>
                    <a:pt x="18052" y="6487"/>
                    <a:pt x="18023" y="6476"/>
                    <a:pt x="17994" y="6476"/>
                  </a:cubicBezTo>
                  <a:close/>
                  <a:moveTo>
                    <a:pt x="16379" y="6478"/>
                  </a:moveTo>
                  <a:cubicBezTo>
                    <a:pt x="16351" y="6478"/>
                    <a:pt x="16324" y="6490"/>
                    <a:pt x="16304" y="6512"/>
                  </a:cubicBezTo>
                  <a:cubicBezTo>
                    <a:pt x="16262" y="6557"/>
                    <a:pt x="16262" y="6628"/>
                    <a:pt x="16304" y="6672"/>
                  </a:cubicBezTo>
                  <a:cubicBezTo>
                    <a:pt x="16345" y="6717"/>
                    <a:pt x="16414" y="6717"/>
                    <a:pt x="16455" y="6672"/>
                  </a:cubicBezTo>
                  <a:cubicBezTo>
                    <a:pt x="16497" y="6628"/>
                    <a:pt x="16497" y="6556"/>
                    <a:pt x="16455" y="6512"/>
                  </a:cubicBezTo>
                  <a:cubicBezTo>
                    <a:pt x="16435" y="6490"/>
                    <a:pt x="16406" y="6478"/>
                    <a:pt x="16379" y="6478"/>
                  </a:cubicBezTo>
                  <a:close/>
                  <a:moveTo>
                    <a:pt x="11528" y="6533"/>
                  </a:moveTo>
                  <a:cubicBezTo>
                    <a:pt x="11505" y="6533"/>
                    <a:pt x="11484" y="6542"/>
                    <a:pt x="11467" y="6560"/>
                  </a:cubicBezTo>
                  <a:cubicBezTo>
                    <a:pt x="11433" y="6596"/>
                    <a:pt x="11433" y="6653"/>
                    <a:pt x="11467" y="6689"/>
                  </a:cubicBezTo>
                  <a:cubicBezTo>
                    <a:pt x="11501" y="6725"/>
                    <a:pt x="11556" y="6725"/>
                    <a:pt x="11590" y="6689"/>
                  </a:cubicBezTo>
                  <a:cubicBezTo>
                    <a:pt x="11624" y="6653"/>
                    <a:pt x="11624" y="6596"/>
                    <a:pt x="11590" y="6560"/>
                  </a:cubicBezTo>
                  <a:cubicBezTo>
                    <a:pt x="11573" y="6542"/>
                    <a:pt x="11550" y="6533"/>
                    <a:pt x="11528" y="6533"/>
                  </a:cubicBezTo>
                  <a:close/>
                  <a:moveTo>
                    <a:pt x="19648" y="6583"/>
                  </a:moveTo>
                  <a:cubicBezTo>
                    <a:pt x="19617" y="6583"/>
                    <a:pt x="19587" y="6596"/>
                    <a:pt x="19564" y="6621"/>
                  </a:cubicBezTo>
                  <a:cubicBezTo>
                    <a:pt x="19517" y="6670"/>
                    <a:pt x="19517" y="6752"/>
                    <a:pt x="19564" y="6802"/>
                  </a:cubicBezTo>
                  <a:cubicBezTo>
                    <a:pt x="19611" y="6852"/>
                    <a:pt x="19685" y="6852"/>
                    <a:pt x="19732" y="6802"/>
                  </a:cubicBezTo>
                  <a:cubicBezTo>
                    <a:pt x="19779" y="6752"/>
                    <a:pt x="19780" y="6670"/>
                    <a:pt x="19734" y="6621"/>
                  </a:cubicBezTo>
                  <a:cubicBezTo>
                    <a:pt x="19710" y="6596"/>
                    <a:pt x="19678" y="6583"/>
                    <a:pt x="19648" y="6583"/>
                  </a:cubicBezTo>
                  <a:close/>
                  <a:moveTo>
                    <a:pt x="14806" y="6590"/>
                  </a:moveTo>
                  <a:cubicBezTo>
                    <a:pt x="14780" y="6590"/>
                    <a:pt x="14754" y="6600"/>
                    <a:pt x="14734" y="6621"/>
                  </a:cubicBezTo>
                  <a:cubicBezTo>
                    <a:pt x="14695" y="6663"/>
                    <a:pt x="14695" y="6731"/>
                    <a:pt x="14734" y="6773"/>
                  </a:cubicBezTo>
                  <a:cubicBezTo>
                    <a:pt x="14774" y="6816"/>
                    <a:pt x="14838" y="6816"/>
                    <a:pt x="14877" y="6773"/>
                  </a:cubicBezTo>
                  <a:cubicBezTo>
                    <a:pt x="14916" y="6732"/>
                    <a:pt x="14917" y="6663"/>
                    <a:pt x="14877" y="6621"/>
                  </a:cubicBezTo>
                  <a:cubicBezTo>
                    <a:pt x="14857" y="6600"/>
                    <a:pt x="14831" y="6590"/>
                    <a:pt x="14806" y="6590"/>
                  </a:cubicBezTo>
                  <a:close/>
                  <a:moveTo>
                    <a:pt x="2844" y="6604"/>
                  </a:moveTo>
                  <a:cubicBezTo>
                    <a:pt x="2829" y="6620"/>
                    <a:pt x="2829" y="6647"/>
                    <a:pt x="2844" y="6663"/>
                  </a:cubicBezTo>
                  <a:cubicBezTo>
                    <a:pt x="2859" y="6679"/>
                    <a:pt x="2883" y="6679"/>
                    <a:pt x="2898" y="6663"/>
                  </a:cubicBezTo>
                  <a:cubicBezTo>
                    <a:pt x="2913" y="6647"/>
                    <a:pt x="2913" y="6620"/>
                    <a:pt x="2898" y="6604"/>
                  </a:cubicBezTo>
                  <a:cubicBezTo>
                    <a:pt x="2883" y="6587"/>
                    <a:pt x="2859" y="6587"/>
                    <a:pt x="2844" y="6604"/>
                  </a:cubicBezTo>
                  <a:close/>
                  <a:moveTo>
                    <a:pt x="3611" y="6605"/>
                  </a:moveTo>
                  <a:cubicBezTo>
                    <a:pt x="3595" y="6623"/>
                    <a:pt x="3594" y="6653"/>
                    <a:pt x="3611" y="6670"/>
                  </a:cubicBezTo>
                  <a:cubicBezTo>
                    <a:pt x="3628" y="6688"/>
                    <a:pt x="3655" y="6688"/>
                    <a:pt x="3672" y="6670"/>
                  </a:cubicBezTo>
                  <a:cubicBezTo>
                    <a:pt x="3689" y="6652"/>
                    <a:pt x="3689" y="6623"/>
                    <a:pt x="3672" y="6605"/>
                  </a:cubicBezTo>
                  <a:cubicBezTo>
                    <a:pt x="3655" y="6588"/>
                    <a:pt x="3628" y="6588"/>
                    <a:pt x="3611" y="6605"/>
                  </a:cubicBezTo>
                  <a:close/>
                  <a:moveTo>
                    <a:pt x="2081" y="6607"/>
                  </a:moveTo>
                  <a:cubicBezTo>
                    <a:pt x="2067" y="6622"/>
                    <a:pt x="2067" y="6646"/>
                    <a:pt x="2081" y="6661"/>
                  </a:cubicBezTo>
                  <a:cubicBezTo>
                    <a:pt x="2095" y="6676"/>
                    <a:pt x="2117" y="6676"/>
                    <a:pt x="2131" y="6661"/>
                  </a:cubicBezTo>
                  <a:cubicBezTo>
                    <a:pt x="2145" y="6646"/>
                    <a:pt x="2145" y="6622"/>
                    <a:pt x="2131" y="6607"/>
                  </a:cubicBezTo>
                  <a:cubicBezTo>
                    <a:pt x="2117" y="6593"/>
                    <a:pt x="2095" y="6593"/>
                    <a:pt x="2081" y="6607"/>
                  </a:cubicBezTo>
                  <a:close/>
                  <a:moveTo>
                    <a:pt x="4385" y="6611"/>
                  </a:moveTo>
                  <a:cubicBezTo>
                    <a:pt x="4367" y="6631"/>
                    <a:pt x="4368" y="6664"/>
                    <a:pt x="4387" y="6684"/>
                  </a:cubicBezTo>
                  <a:cubicBezTo>
                    <a:pt x="4406" y="6704"/>
                    <a:pt x="4436" y="6704"/>
                    <a:pt x="4455" y="6684"/>
                  </a:cubicBezTo>
                  <a:cubicBezTo>
                    <a:pt x="4473" y="6664"/>
                    <a:pt x="4472" y="6631"/>
                    <a:pt x="4453" y="6611"/>
                  </a:cubicBezTo>
                  <a:cubicBezTo>
                    <a:pt x="4434" y="6591"/>
                    <a:pt x="4404" y="6591"/>
                    <a:pt x="4385" y="6611"/>
                  </a:cubicBezTo>
                  <a:close/>
                  <a:moveTo>
                    <a:pt x="5206" y="6611"/>
                  </a:moveTo>
                  <a:cubicBezTo>
                    <a:pt x="5192" y="6611"/>
                    <a:pt x="5178" y="6616"/>
                    <a:pt x="5168" y="6626"/>
                  </a:cubicBezTo>
                  <a:cubicBezTo>
                    <a:pt x="5147" y="6648"/>
                    <a:pt x="5147" y="6685"/>
                    <a:pt x="5168" y="6707"/>
                  </a:cubicBezTo>
                  <a:cubicBezTo>
                    <a:pt x="5189" y="6729"/>
                    <a:pt x="5223" y="6729"/>
                    <a:pt x="5243" y="6707"/>
                  </a:cubicBezTo>
                  <a:cubicBezTo>
                    <a:pt x="5264" y="6685"/>
                    <a:pt x="5264" y="6648"/>
                    <a:pt x="5243" y="6626"/>
                  </a:cubicBezTo>
                  <a:cubicBezTo>
                    <a:pt x="5233" y="6615"/>
                    <a:pt x="5219" y="6611"/>
                    <a:pt x="5206" y="6611"/>
                  </a:cubicBezTo>
                  <a:close/>
                  <a:moveTo>
                    <a:pt x="1329" y="6621"/>
                  </a:moveTo>
                  <a:cubicBezTo>
                    <a:pt x="1317" y="6633"/>
                    <a:pt x="1317" y="6653"/>
                    <a:pt x="1329" y="6665"/>
                  </a:cubicBezTo>
                  <a:cubicBezTo>
                    <a:pt x="1339" y="6677"/>
                    <a:pt x="1358" y="6677"/>
                    <a:pt x="1370" y="6665"/>
                  </a:cubicBezTo>
                  <a:cubicBezTo>
                    <a:pt x="1381" y="6653"/>
                    <a:pt x="1381" y="6633"/>
                    <a:pt x="1370" y="6621"/>
                  </a:cubicBezTo>
                  <a:cubicBezTo>
                    <a:pt x="1359" y="6609"/>
                    <a:pt x="1340" y="6609"/>
                    <a:pt x="1329" y="6621"/>
                  </a:cubicBezTo>
                  <a:close/>
                  <a:moveTo>
                    <a:pt x="5997" y="6632"/>
                  </a:moveTo>
                  <a:cubicBezTo>
                    <a:pt x="5983" y="6632"/>
                    <a:pt x="5969" y="6637"/>
                    <a:pt x="5958" y="6649"/>
                  </a:cubicBezTo>
                  <a:cubicBezTo>
                    <a:pt x="5936" y="6673"/>
                    <a:pt x="5936" y="6713"/>
                    <a:pt x="5958" y="6737"/>
                  </a:cubicBezTo>
                  <a:cubicBezTo>
                    <a:pt x="5981" y="6761"/>
                    <a:pt x="6016" y="6761"/>
                    <a:pt x="6038" y="6737"/>
                  </a:cubicBezTo>
                  <a:cubicBezTo>
                    <a:pt x="6061" y="6713"/>
                    <a:pt x="6061" y="6673"/>
                    <a:pt x="6038" y="6649"/>
                  </a:cubicBezTo>
                  <a:cubicBezTo>
                    <a:pt x="6027" y="6637"/>
                    <a:pt x="6012" y="6632"/>
                    <a:pt x="5997" y="6632"/>
                  </a:cubicBezTo>
                  <a:close/>
                  <a:moveTo>
                    <a:pt x="580" y="6636"/>
                  </a:moveTo>
                  <a:cubicBezTo>
                    <a:pt x="570" y="6647"/>
                    <a:pt x="570" y="6664"/>
                    <a:pt x="580" y="6674"/>
                  </a:cubicBezTo>
                  <a:cubicBezTo>
                    <a:pt x="590" y="6685"/>
                    <a:pt x="606" y="6685"/>
                    <a:pt x="616" y="6674"/>
                  </a:cubicBezTo>
                  <a:cubicBezTo>
                    <a:pt x="626" y="6664"/>
                    <a:pt x="626" y="6647"/>
                    <a:pt x="616" y="6636"/>
                  </a:cubicBezTo>
                  <a:cubicBezTo>
                    <a:pt x="606" y="6625"/>
                    <a:pt x="590" y="6625"/>
                    <a:pt x="580" y="6636"/>
                  </a:cubicBezTo>
                  <a:close/>
                  <a:moveTo>
                    <a:pt x="12396" y="6655"/>
                  </a:moveTo>
                  <a:cubicBezTo>
                    <a:pt x="12373" y="6655"/>
                    <a:pt x="12351" y="6665"/>
                    <a:pt x="12334" y="6684"/>
                  </a:cubicBezTo>
                  <a:cubicBezTo>
                    <a:pt x="12299" y="6721"/>
                    <a:pt x="12299" y="6782"/>
                    <a:pt x="12334" y="6819"/>
                  </a:cubicBezTo>
                  <a:cubicBezTo>
                    <a:pt x="12369" y="6857"/>
                    <a:pt x="12426" y="6856"/>
                    <a:pt x="12461" y="6819"/>
                  </a:cubicBezTo>
                  <a:cubicBezTo>
                    <a:pt x="12496" y="6782"/>
                    <a:pt x="12496" y="6721"/>
                    <a:pt x="12461" y="6684"/>
                  </a:cubicBezTo>
                  <a:cubicBezTo>
                    <a:pt x="12443" y="6665"/>
                    <a:pt x="12419" y="6655"/>
                    <a:pt x="12396" y="6655"/>
                  </a:cubicBezTo>
                  <a:close/>
                  <a:moveTo>
                    <a:pt x="6798" y="6665"/>
                  </a:moveTo>
                  <a:cubicBezTo>
                    <a:pt x="6783" y="6665"/>
                    <a:pt x="6767" y="6671"/>
                    <a:pt x="6755" y="6684"/>
                  </a:cubicBezTo>
                  <a:cubicBezTo>
                    <a:pt x="6731" y="6709"/>
                    <a:pt x="6731" y="6750"/>
                    <a:pt x="6755" y="6775"/>
                  </a:cubicBezTo>
                  <a:cubicBezTo>
                    <a:pt x="6779" y="6801"/>
                    <a:pt x="6819" y="6801"/>
                    <a:pt x="6843" y="6775"/>
                  </a:cubicBezTo>
                  <a:cubicBezTo>
                    <a:pt x="6867" y="6750"/>
                    <a:pt x="6867" y="6709"/>
                    <a:pt x="6843" y="6684"/>
                  </a:cubicBezTo>
                  <a:cubicBezTo>
                    <a:pt x="6831" y="6671"/>
                    <a:pt x="6814" y="6665"/>
                    <a:pt x="6798" y="6665"/>
                  </a:cubicBezTo>
                  <a:close/>
                  <a:moveTo>
                    <a:pt x="7608" y="6705"/>
                  </a:moveTo>
                  <a:cubicBezTo>
                    <a:pt x="7591" y="6705"/>
                    <a:pt x="7574" y="6710"/>
                    <a:pt x="7561" y="6724"/>
                  </a:cubicBezTo>
                  <a:cubicBezTo>
                    <a:pt x="7536" y="6751"/>
                    <a:pt x="7536" y="6796"/>
                    <a:pt x="7561" y="6823"/>
                  </a:cubicBezTo>
                  <a:cubicBezTo>
                    <a:pt x="7587" y="6851"/>
                    <a:pt x="7629" y="6851"/>
                    <a:pt x="7654" y="6823"/>
                  </a:cubicBezTo>
                  <a:cubicBezTo>
                    <a:pt x="7680" y="6796"/>
                    <a:pt x="7680" y="6751"/>
                    <a:pt x="7654" y="6724"/>
                  </a:cubicBezTo>
                  <a:cubicBezTo>
                    <a:pt x="7642" y="6710"/>
                    <a:pt x="7625" y="6705"/>
                    <a:pt x="7608" y="6705"/>
                  </a:cubicBezTo>
                  <a:close/>
                  <a:moveTo>
                    <a:pt x="17313" y="6737"/>
                  </a:moveTo>
                  <a:cubicBezTo>
                    <a:pt x="17285" y="6737"/>
                    <a:pt x="17258" y="6748"/>
                    <a:pt x="17237" y="6772"/>
                  </a:cubicBezTo>
                  <a:cubicBezTo>
                    <a:pt x="17194" y="6817"/>
                    <a:pt x="17194" y="6892"/>
                    <a:pt x="17237" y="6938"/>
                  </a:cubicBezTo>
                  <a:cubicBezTo>
                    <a:pt x="17280" y="6984"/>
                    <a:pt x="17349" y="6984"/>
                    <a:pt x="17392" y="6938"/>
                  </a:cubicBezTo>
                  <a:cubicBezTo>
                    <a:pt x="17435" y="6892"/>
                    <a:pt x="17435" y="6818"/>
                    <a:pt x="17392" y="6772"/>
                  </a:cubicBezTo>
                  <a:cubicBezTo>
                    <a:pt x="17371" y="6749"/>
                    <a:pt x="17342" y="6737"/>
                    <a:pt x="17313" y="6737"/>
                  </a:cubicBezTo>
                  <a:close/>
                  <a:moveTo>
                    <a:pt x="8426" y="6754"/>
                  </a:moveTo>
                  <a:cubicBezTo>
                    <a:pt x="8408" y="6754"/>
                    <a:pt x="8390" y="6763"/>
                    <a:pt x="8376" y="6777"/>
                  </a:cubicBezTo>
                  <a:cubicBezTo>
                    <a:pt x="8349" y="6807"/>
                    <a:pt x="8349" y="6853"/>
                    <a:pt x="8376" y="6882"/>
                  </a:cubicBezTo>
                  <a:cubicBezTo>
                    <a:pt x="8404" y="6912"/>
                    <a:pt x="8449" y="6912"/>
                    <a:pt x="8477" y="6882"/>
                  </a:cubicBezTo>
                  <a:cubicBezTo>
                    <a:pt x="8504" y="6853"/>
                    <a:pt x="8504" y="6807"/>
                    <a:pt x="8477" y="6777"/>
                  </a:cubicBezTo>
                  <a:cubicBezTo>
                    <a:pt x="8463" y="6763"/>
                    <a:pt x="8444" y="6754"/>
                    <a:pt x="8426" y="6754"/>
                  </a:cubicBezTo>
                  <a:close/>
                  <a:moveTo>
                    <a:pt x="18949" y="6791"/>
                  </a:moveTo>
                  <a:cubicBezTo>
                    <a:pt x="18919" y="6791"/>
                    <a:pt x="18889" y="6803"/>
                    <a:pt x="18867" y="6827"/>
                  </a:cubicBezTo>
                  <a:cubicBezTo>
                    <a:pt x="18821" y="6876"/>
                    <a:pt x="18821" y="6956"/>
                    <a:pt x="18867" y="7004"/>
                  </a:cubicBezTo>
                  <a:cubicBezTo>
                    <a:pt x="18912" y="7053"/>
                    <a:pt x="18987" y="7053"/>
                    <a:pt x="19033" y="7004"/>
                  </a:cubicBezTo>
                  <a:cubicBezTo>
                    <a:pt x="19078" y="6956"/>
                    <a:pt x="19078" y="6876"/>
                    <a:pt x="19033" y="6827"/>
                  </a:cubicBezTo>
                  <a:cubicBezTo>
                    <a:pt x="19010" y="6803"/>
                    <a:pt x="18979" y="6791"/>
                    <a:pt x="18949" y="6791"/>
                  </a:cubicBezTo>
                  <a:close/>
                  <a:moveTo>
                    <a:pt x="13276" y="6796"/>
                  </a:moveTo>
                  <a:cubicBezTo>
                    <a:pt x="13252" y="6796"/>
                    <a:pt x="13228" y="6806"/>
                    <a:pt x="13210" y="6825"/>
                  </a:cubicBezTo>
                  <a:cubicBezTo>
                    <a:pt x="13173" y="6864"/>
                    <a:pt x="13173" y="6928"/>
                    <a:pt x="13210" y="6966"/>
                  </a:cubicBezTo>
                  <a:cubicBezTo>
                    <a:pt x="13246" y="7005"/>
                    <a:pt x="13306" y="7005"/>
                    <a:pt x="13342" y="6966"/>
                  </a:cubicBezTo>
                  <a:cubicBezTo>
                    <a:pt x="13378" y="6928"/>
                    <a:pt x="13378" y="6864"/>
                    <a:pt x="13342" y="6825"/>
                  </a:cubicBezTo>
                  <a:cubicBezTo>
                    <a:pt x="13324" y="6806"/>
                    <a:pt x="13299" y="6796"/>
                    <a:pt x="13276" y="6796"/>
                  </a:cubicBezTo>
                  <a:close/>
                  <a:moveTo>
                    <a:pt x="15717" y="6796"/>
                  </a:moveTo>
                  <a:cubicBezTo>
                    <a:pt x="15691" y="6796"/>
                    <a:pt x="15664" y="6807"/>
                    <a:pt x="15644" y="6829"/>
                  </a:cubicBezTo>
                  <a:cubicBezTo>
                    <a:pt x="15603" y="6872"/>
                    <a:pt x="15603" y="6942"/>
                    <a:pt x="15644" y="6985"/>
                  </a:cubicBezTo>
                  <a:cubicBezTo>
                    <a:pt x="15685" y="7029"/>
                    <a:pt x="15750" y="7029"/>
                    <a:pt x="15791" y="6985"/>
                  </a:cubicBezTo>
                  <a:cubicBezTo>
                    <a:pt x="15831" y="6942"/>
                    <a:pt x="15831" y="6872"/>
                    <a:pt x="15791" y="6829"/>
                  </a:cubicBezTo>
                  <a:cubicBezTo>
                    <a:pt x="15770" y="6807"/>
                    <a:pt x="15744" y="6796"/>
                    <a:pt x="15717" y="6796"/>
                  </a:cubicBezTo>
                  <a:close/>
                  <a:moveTo>
                    <a:pt x="9254" y="6817"/>
                  </a:moveTo>
                  <a:cubicBezTo>
                    <a:pt x="9235" y="6817"/>
                    <a:pt x="9217" y="6825"/>
                    <a:pt x="9202" y="6840"/>
                  </a:cubicBezTo>
                  <a:cubicBezTo>
                    <a:pt x="9173" y="6871"/>
                    <a:pt x="9173" y="6922"/>
                    <a:pt x="9202" y="6953"/>
                  </a:cubicBezTo>
                  <a:cubicBezTo>
                    <a:pt x="9231" y="6984"/>
                    <a:pt x="9277" y="6984"/>
                    <a:pt x="9306" y="6953"/>
                  </a:cubicBezTo>
                  <a:cubicBezTo>
                    <a:pt x="9335" y="6922"/>
                    <a:pt x="9335" y="6871"/>
                    <a:pt x="9306" y="6840"/>
                  </a:cubicBezTo>
                  <a:cubicBezTo>
                    <a:pt x="9291" y="6825"/>
                    <a:pt x="9273" y="6817"/>
                    <a:pt x="9254" y="6817"/>
                  </a:cubicBezTo>
                  <a:close/>
                  <a:moveTo>
                    <a:pt x="21331" y="6827"/>
                  </a:moveTo>
                  <a:cubicBezTo>
                    <a:pt x="21300" y="6827"/>
                    <a:pt x="21268" y="6841"/>
                    <a:pt x="21244" y="6867"/>
                  </a:cubicBezTo>
                  <a:cubicBezTo>
                    <a:pt x="21195" y="6919"/>
                    <a:pt x="21195" y="7002"/>
                    <a:pt x="21244" y="7054"/>
                  </a:cubicBezTo>
                  <a:cubicBezTo>
                    <a:pt x="21293" y="7106"/>
                    <a:pt x="21372" y="7106"/>
                    <a:pt x="21421" y="7054"/>
                  </a:cubicBezTo>
                  <a:cubicBezTo>
                    <a:pt x="21470" y="7002"/>
                    <a:pt x="21470" y="6919"/>
                    <a:pt x="21421" y="6867"/>
                  </a:cubicBezTo>
                  <a:cubicBezTo>
                    <a:pt x="21396" y="6841"/>
                    <a:pt x="21363" y="6827"/>
                    <a:pt x="21331" y="6827"/>
                  </a:cubicBezTo>
                  <a:close/>
                  <a:moveTo>
                    <a:pt x="10091" y="6892"/>
                  </a:moveTo>
                  <a:cubicBezTo>
                    <a:pt x="10071" y="6892"/>
                    <a:pt x="10050" y="6900"/>
                    <a:pt x="10035" y="6917"/>
                  </a:cubicBezTo>
                  <a:cubicBezTo>
                    <a:pt x="10005" y="6949"/>
                    <a:pt x="10004" y="7002"/>
                    <a:pt x="10035" y="7035"/>
                  </a:cubicBezTo>
                  <a:cubicBezTo>
                    <a:pt x="10066" y="7068"/>
                    <a:pt x="10114" y="7067"/>
                    <a:pt x="10144" y="7035"/>
                  </a:cubicBezTo>
                  <a:cubicBezTo>
                    <a:pt x="10175" y="7002"/>
                    <a:pt x="10175" y="6949"/>
                    <a:pt x="10144" y="6917"/>
                  </a:cubicBezTo>
                  <a:cubicBezTo>
                    <a:pt x="10129" y="6900"/>
                    <a:pt x="10111" y="6892"/>
                    <a:pt x="10091" y="6892"/>
                  </a:cubicBezTo>
                  <a:close/>
                  <a:moveTo>
                    <a:pt x="14166" y="6955"/>
                  </a:moveTo>
                  <a:cubicBezTo>
                    <a:pt x="14141" y="6955"/>
                    <a:pt x="14115" y="6965"/>
                    <a:pt x="14096" y="6985"/>
                  </a:cubicBezTo>
                  <a:cubicBezTo>
                    <a:pt x="14058" y="7026"/>
                    <a:pt x="14058" y="7094"/>
                    <a:pt x="14096" y="7134"/>
                  </a:cubicBezTo>
                  <a:cubicBezTo>
                    <a:pt x="14134" y="7175"/>
                    <a:pt x="14197" y="7175"/>
                    <a:pt x="14235" y="7134"/>
                  </a:cubicBezTo>
                  <a:cubicBezTo>
                    <a:pt x="14274" y="7094"/>
                    <a:pt x="14274" y="7026"/>
                    <a:pt x="14235" y="6985"/>
                  </a:cubicBezTo>
                  <a:cubicBezTo>
                    <a:pt x="14216" y="6965"/>
                    <a:pt x="14191" y="6955"/>
                    <a:pt x="14166" y="6955"/>
                  </a:cubicBezTo>
                  <a:close/>
                  <a:moveTo>
                    <a:pt x="20620" y="6974"/>
                  </a:moveTo>
                  <a:cubicBezTo>
                    <a:pt x="20589" y="6974"/>
                    <a:pt x="20558" y="6985"/>
                    <a:pt x="20534" y="7010"/>
                  </a:cubicBezTo>
                  <a:cubicBezTo>
                    <a:pt x="20487" y="7061"/>
                    <a:pt x="20487" y="7143"/>
                    <a:pt x="20534" y="7193"/>
                  </a:cubicBezTo>
                  <a:cubicBezTo>
                    <a:pt x="20582" y="7244"/>
                    <a:pt x="20659" y="7246"/>
                    <a:pt x="20706" y="7195"/>
                  </a:cubicBezTo>
                  <a:cubicBezTo>
                    <a:pt x="20753" y="7145"/>
                    <a:pt x="20754" y="7063"/>
                    <a:pt x="20706" y="7012"/>
                  </a:cubicBezTo>
                  <a:cubicBezTo>
                    <a:pt x="20682" y="6987"/>
                    <a:pt x="20651" y="6974"/>
                    <a:pt x="20620" y="6974"/>
                  </a:cubicBezTo>
                  <a:close/>
                  <a:moveTo>
                    <a:pt x="10936" y="6982"/>
                  </a:moveTo>
                  <a:cubicBezTo>
                    <a:pt x="10915" y="6982"/>
                    <a:pt x="10895" y="6991"/>
                    <a:pt x="10879" y="7008"/>
                  </a:cubicBezTo>
                  <a:cubicBezTo>
                    <a:pt x="10847" y="7042"/>
                    <a:pt x="10847" y="7097"/>
                    <a:pt x="10879" y="7130"/>
                  </a:cubicBezTo>
                  <a:cubicBezTo>
                    <a:pt x="10911" y="7164"/>
                    <a:pt x="10961" y="7164"/>
                    <a:pt x="10993" y="7130"/>
                  </a:cubicBezTo>
                  <a:cubicBezTo>
                    <a:pt x="11025" y="7097"/>
                    <a:pt x="11025" y="7042"/>
                    <a:pt x="10993" y="7008"/>
                  </a:cubicBezTo>
                  <a:cubicBezTo>
                    <a:pt x="10977" y="6991"/>
                    <a:pt x="10957" y="6982"/>
                    <a:pt x="10936" y="6982"/>
                  </a:cubicBezTo>
                  <a:close/>
                  <a:moveTo>
                    <a:pt x="18259" y="7025"/>
                  </a:moveTo>
                  <a:cubicBezTo>
                    <a:pt x="18230" y="7025"/>
                    <a:pt x="18201" y="7038"/>
                    <a:pt x="18178" y="7062"/>
                  </a:cubicBezTo>
                  <a:cubicBezTo>
                    <a:pt x="18134" y="7109"/>
                    <a:pt x="18134" y="7186"/>
                    <a:pt x="18178" y="7234"/>
                  </a:cubicBezTo>
                  <a:cubicBezTo>
                    <a:pt x="18223" y="7281"/>
                    <a:pt x="18295" y="7281"/>
                    <a:pt x="18339" y="7234"/>
                  </a:cubicBezTo>
                  <a:cubicBezTo>
                    <a:pt x="18384" y="7186"/>
                    <a:pt x="18384" y="7109"/>
                    <a:pt x="18339" y="7062"/>
                  </a:cubicBezTo>
                  <a:cubicBezTo>
                    <a:pt x="18317" y="7038"/>
                    <a:pt x="18288" y="7025"/>
                    <a:pt x="18259" y="7025"/>
                  </a:cubicBezTo>
                  <a:close/>
                  <a:moveTo>
                    <a:pt x="16641" y="7027"/>
                  </a:moveTo>
                  <a:cubicBezTo>
                    <a:pt x="16614" y="7027"/>
                    <a:pt x="16587" y="7040"/>
                    <a:pt x="16566" y="7062"/>
                  </a:cubicBezTo>
                  <a:cubicBezTo>
                    <a:pt x="16524" y="7106"/>
                    <a:pt x="16524" y="7179"/>
                    <a:pt x="16566" y="7224"/>
                  </a:cubicBezTo>
                  <a:cubicBezTo>
                    <a:pt x="16608" y="7269"/>
                    <a:pt x="16675" y="7268"/>
                    <a:pt x="16716" y="7224"/>
                  </a:cubicBezTo>
                  <a:cubicBezTo>
                    <a:pt x="16758" y="7179"/>
                    <a:pt x="16758" y="7106"/>
                    <a:pt x="16716" y="7062"/>
                  </a:cubicBezTo>
                  <a:cubicBezTo>
                    <a:pt x="16695" y="7039"/>
                    <a:pt x="16669" y="7027"/>
                    <a:pt x="16641" y="7027"/>
                  </a:cubicBezTo>
                  <a:close/>
                  <a:moveTo>
                    <a:pt x="11792" y="7081"/>
                  </a:moveTo>
                  <a:cubicBezTo>
                    <a:pt x="11769" y="7081"/>
                    <a:pt x="11746" y="7090"/>
                    <a:pt x="11728" y="7109"/>
                  </a:cubicBezTo>
                  <a:cubicBezTo>
                    <a:pt x="11692" y="7147"/>
                    <a:pt x="11692" y="7209"/>
                    <a:pt x="11728" y="7247"/>
                  </a:cubicBezTo>
                  <a:cubicBezTo>
                    <a:pt x="11763" y="7285"/>
                    <a:pt x="11821" y="7285"/>
                    <a:pt x="11856" y="7247"/>
                  </a:cubicBezTo>
                  <a:cubicBezTo>
                    <a:pt x="11892" y="7209"/>
                    <a:pt x="11892" y="7147"/>
                    <a:pt x="11856" y="7109"/>
                  </a:cubicBezTo>
                  <a:cubicBezTo>
                    <a:pt x="11839" y="7090"/>
                    <a:pt x="11815" y="7081"/>
                    <a:pt x="11792" y="7081"/>
                  </a:cubicBezTo>
                  <a:close/>
                  <a:moveTo>
                    <a:pt x="15067" y="7134"/>
                  </a:moveTo>
                  <a:cubicBezTo>
                    <a:pt x="15040" y="7134"/>
                    <a:pt x="15014" y="7145"/>
                    <a:pt x="14993" y="7167"/>
                  </a:cubicBezTo>
                  <a:cubicBezTo>
                    <a:pt x="14953" y="7210"/>
                    <a:pt x="14953" y="7280"/>
                    <a:pt x="14993" y="7323"/>
                  </a:cubicBezTo>
                  <a:cubicBezTo>
                    <a:pt x="15034" y="7367"/>
                    <a:pt x="15099" y="7367"/>
                    <a:pt x="15140" y="7323"/>
                  </a:cubicBezTo>
                  <a:cubicBezTo>
                    <a:pt x="15180" y="7280"/>
                    <a:pt x="15180" y="7210"/>
                    <a:pt x="15140" y="7167"/>
                  </a:cubicBezTo>
                  <a:cubicBezTo>
                    <a:pt x="15120" y="7145"/>
                    <a:pt x="15093" y="7134"/>
                    <a:pt x="15067" y="7134"/>
                  </a:cubicBezTo>
                  <a:close/>
                  <a:moveTo>
                    <a:pt x="19914" y="7142"/>
                  </a:moveTo>
                  <a:cubicBezTo>
                    <a:pt x="19882" y="7142"/>
                    <a:pt x="19851" y="7154"/>
                    <a:pt x="19826" y="7180"/>
                  </a:cubicBezTo>
                  <a:cubicBezTo>
                    <a:pt x="19778" y="7232"/>
                    <a:pt x="19778" y="7317"/>
                    <a:pt x="19826" y="7369"/>
                  </a:cubicBezTo>
                  <a:cubicBezTo>
                    <a:pt x="19875" y="7421"/>
                    <a:pt x="19953" y="7421"/>
                    <a:pt x="20002" y="7369"/>
                  </a:cubicBezTo>
                  <a:cubicBezTo>
                    <a:pt x="20050" y="7317"/>
                    <a:pt x="20050" y="7232"/>
                    <a:pt x="20002" y="7180"/>
                  </a:cubicBezTo>
                  <a:cubicBezTo>
                    <a:pt x="19977" y="7154"/>
                    <a:pt x="19946" y="7142"/>
                    <a:pt x="19914" y="7142"/>
                  </a:cubicBezTo>
                  <a:close/>
                  <a:moveTo>
                    <a:pt x="4703" y="7171"/>
                  </a:moveTo>
                  <a:cubicBezTo>
                    <a:pt x="4690" y="7171"/>
                    <a:pt x="4678" y="7175"/>
                    <a:pt x="4668" y="7186"/>
                  </a:cubicBezTo>
                  <a:cubicBezTo>
                    <a:pt x="4648" y="7207"/>
                    <a:pt x="4648" y="7243"/>
                    <a:pt x="4668" y="7264"/>
                  </a:cubicBezTo>
                  <a:cubicBezTo>
                    <a:pt x="4688" y="7285"/>
                    <a:pt x="4721" y="7285"/>
                    <a:pt x="4741" y="7264"/>
                  </a:cubicBezTo>
                  <a:cubicBezTo>
                    <a:pt x="4761" y="7243"/>
                    <a:pt x="4761" y="7207"/>
                    <a:pt x="4741" y="7186"/>
                  </a:cubicBezTo>
                  <a:cubicBezTo>
                    <a:pt x="4731" y="7175"/>
                    <a:pt x="4716" y="7171"/>
                    <a:pt x="4703" y="7171"/>
                  </a:cubicBezTo>
                  <a:close/>
                  <a:moveTo>
                    <a:pt x="5486" y="7178"/>
                  </a:moveTo>
                  <a:cubicBezTo>
                    <a:pt x="5472" y="7178"/>
                    <a:pt x="5456" y="7185"/>
                    <a:pt x="5445" y="7197"/>
                  </a:cubicBezTo>
                  <a:cubicBezTo>
                    <a:pt x="5423" y="7221"/>
                    <a:pt x="5423" y="7259"/>
                    <a:pt x="5445" y="7283"/>
                  </a:cubicBezTo>
                  <a:cubicBezTo>
                    <a:pt x="5468" y="7308"/>
                    <a:pt x="5505" y="7307"/>
                    <a:pt x="5527" y="7283"/>
                  </a:cubicBezTo>
                  <a:cubicBezTo>
                    <a:pt x="5550" y="7259"/>
                    <a:pt x="5550" y="7221"/>
                    <a:pt x="5527" y="7197"/>
                  </a:cubicBezTo>
                  <a:cubicBezTo>
                    <a:pt x="5516" y="7185"/>
                    <a:pt x="5501" y="7178"/>
                    <a:pt x="5486" y="7178"/>
                  </a:cubicBezTo>
                  <a:close/>
                  <a:moveTo>
                    <a:pt x="3895" y="7180"/>
                  </a:moveTo>
                  <a:cubicBezTo>
                    <a:pt x="3877" y="7200"/>
                    <a:pt x="3876" y="7232"/>
                    <a:pt x="3895" y="7253"/>
                  </a:cubicBezTo>
                  <a:cubicBezTo>
                    <a:pt x="3914" y="7273"/>
                    <a:pt x="3945" y="7273"/>
                    <a:pt x="3963" y="7253"/>
                  </a:cubicBezTo>
                  <a:cubicBezTo>
                    <a:pt x="3982" y="7233"/>
                    <a:pt x="3982" y="7200"/>
                    <a:pt x="3963" y="7180"/>
                  </a:cubicBezTo>
                  <a:cubicBezTo>
                    <a:pt x="3944" y="7160"/>
                    <a:pt x="3914" y="7160"/>
                    <a:pt x="3895" y="7180"/>
                  </a:cubicBezTo>
                  <a:close/>
                  <a:moveTo>
                    <a:pt x="3130" y="7182"/>
                  </a:moveTo>
                  <a:cubicBezTo>
                    <a:pt x="3114" y="7200"/>
                    <a:pt x="3114" y="7229"/>
                    <a:pt x="3130" y="7247"/>
                  </a:cubicBezTo>
                  <a:cubicBezTo>
                    <a:pt x="3147" y="7265"/>
                    <a:pt x="3174" y="7265"/>
                    <a:pt x="3191" y="7247"/>
                  </a:cubicBezTo>
                  <a:cubicBezTo>
                    <a:pt x="3208" y="7229"/>
                    <a:pt x="3208" y="7200"/>
                    <a:pt x="3191" y="7182"/>
                  </a:cubicBezTo>
                  <a:cubicBezTo>
                    <a:pt x="3174" y="7164"/>
                    <a:pt x="3147" y="7164"/>
                    <a:pt x="3130" y="7182"/>
                  </a:cubicBezTo>
                  <a:close/>
                  <a:moveTo>
                    <a:pt x="2373" y="7190"/>
                  </a:moveTo>
                  <a:cubicBezTo>
                    <a:pt x="2357" y="7206"/>
                    <a:pt x="2357" y="7233"/>
                    <a:pt x="2373" y="7249"/>
                  </a:cubicBezTo>
                  <a:cubicBezTo>
                    <a:pt x="2388" y="7265"/>
                    <a:pt x="2411" y="7265"/>
                    <a:pt x="2426" y="7249"/>
                  </a:cubicBezTo>
                  <a:cubicBezTo>
                    <a:pt x="2441" y="7233"/>
                    <a:pt x="2441" y="7206"/>
                    <a:pt x="2426" y="7190"/>
                  </a:cubicBezTo>
                  <a:cubicBezTo>
                    <a:pt x="2411" y="7174"/>
                    <a:pt x="2388" y="7174"/>
                    <a:pt x="2373" y="7190"/>
                  </a:cubicBezTo>
                  <a:close/>
                  <a:moveTo>
                    <a:pt x="6276" y="7199"/>
                  </a:moveTo>
                  <a:cubicBezTo>
                    <a:pt x="6261" y="7199"/>
                    <a:pt x="6245" y="7206"/>
                    <a:pt x="6233" y="7218"/>
                  </a:cubicBezTo>
                  <a:cubicBezTo>
                    <a:pt x="6210" y="7244"/>
                    <a:pt x="6210" y="7285"/>
                    <a:pt x="6233" y="7310"/>
                  </a:cubicBezTo>
                  <a:cubicBezTo>
                    <a:pt x="6257" y="7335"/>
                    <a:pt x="6295" y="7335"/>
                    <a:pt x="6319" y="7310"/>
                  </a:cubicBezTo>
                  <a:cubicBezTo>
                    <a:pt x="6343" y="7285"/>
                    <a:pt x="6343" y="7244"/>
                    <a:pt x="6319" y="7218"/>
                  </a:cubicBezTo>
                  <a:cubicBezTo>
                    <a:pt x="6307" y="7206"/>
                    <a:pt x="6292" y="7199"/>
                    <a:pt x="6276" y="7199"/>
                  </a:cubicBezTo>
                  <a:close/>
                  <a:moveTo>
                    <a:pt x="12661" y="7201"/>
                  </a:moveTo>
                  <a:cubicBezTo>
                    <a:pt x="12637" y="7201"/>
                    <a:pt x="12611" y="7212"/>
                    <a:pt x="12593" y="7232"/>
                  </a:cubicBezTo>
                  <a:cubicBezTo>
                    <a:pt x="12556" y="7271"/>
                    <a:pt x="12556" y="7334"/>
                    <a:pt x="12593" y="7373"/>
                  </a:cubicBezTo>
                  <a:cubicBezTo>
                    <a:pt x="12630" y="7412"/>
                    <a:pt x="12690" y="7412"/>
                    <a:pt x="12727" y="7373"/>
                  </a:cubicBezTo>
                  <a:cubicBezTo>
                    <a:pt x="12764" y="7334"/>
                    <a:pt x="12764" y="7271"/>
                    <a:pt x="12727" y="7232"/>
                  </a:cubicBezTo>
                  <a:cubicBezTo>
                    <a:pt x="12709" y="7212"/>
                    <a:pt x="12685" y="7201"/>
                    <a:pt x="12661" y="7201"/>
                  </a:cubicBezTo>
                  <a:close/>
                  <a:moveTo>
                    <a:pt x="1620" y="7203"/>
                  </a:moveTo>
                  <a:cubicBezTo>
                    <a:pt x="1606" y="7218"/>
                    <a:pt x="1606" y="7242"/>
                    <a:pt x="1620" y="7256"/>
                  </a:cubicBezTo>
                  <a:cubicBezTo>
                    <a:pt x="1634" y="7271"/>
                    <a:pt x="1656" y="7271"/>
                    <a:pt x="1670" y="7256"/>
                  </a:cubicBezTo>
                  <a:cubicBezTo>
                    <a:pt x="1684" y="7242"/>
                    <a:pt x="1684" y="7218"/>
                    <a:pt x="1670" y="7203"/>
                  </a:cubicBezTo>
                  <a:cubicBezTo>
                    <a:pt x="1656" y="7188"/>
                    <a:pt x="1634" y="7188"/>
                    <a:pt x="1620" y="7203"/>
                  </a:cubicBezTo>
                  <a:close/>
                  <a:moveTo>
                    <a:pt x="876" y="7224"/>
                  </a:moveTo>
                  <a:cubicBezTo>
                    <a:pt x="865" y="7236"/>
                    <a:pt x="865" y="7256"/>
                    <a:pt x="876" y="7268"/>
                  </a:cubicBezTo>
                  <a:cubicBezTo>
                    <a:pt x="887" y="7280"/>
                    <a:pt x="905" y="7280"/>
                    <a:pt x="916" y="7268"/>
                  </a:cubicBezTo>
                  <a:cubicBezTo>
                    <a:pt x="927" y="7256"/>
                    <a:pt x="927" y="7236"/>
                    <a:pt x="916" y="7224"/>
                  </a:cubicBezTo>
                  <a:cubicBezTo>
                    <a:pt x="905" y="7212"/>
                    <a:pt x="888" y="7212"/>
                    <a:pt x="876" y="7224"/>
                  </a:cubicBezTo>
                  <a:close/>
                  <a:moveTo>
                    <a:pt x="7075" y="7228"/>
                  </a:moveTo>
                  <a:cubicBezTo>
                    <a:pt x="7058" y="7228"/>
                    <a:pt x="7041" y="7233"/>
                    <a:pt x="7029" y="7247"/>
                  </a:cubicBezTo>
                  <a:cubicBezTo>
                    <a:pt x="7003" y="7274"/>
                    <a:pt x="7003" y="7319"/>
                    <a:pt x="7029" y="7346"/>
                  </a:cubicBezTo>
                  <a:cubicBezTo>
                    <a:pt x="7054" y="7374"/>
                    <a:pt x="7096" y="7373"/>
                    <a:pt x="7122" y="7346"/>
                  </a:cubicBezTo>
                  <a:cubicBezTo>
                    <a:pt x="7147" y="7319"/>
                    <a:pt x="7147" y="7274"/>
                    <a:pt x="7122" y="7247"/>
                  </a:cubicBezTo>
                  <a:cubicBezTo>
                    <a:pt x="7109" y="7233"/>
                    <a:pt x="7092" y="7228"/>
                    <a:pt x="7075" y="7228"/>
                  </a:cubicBezTo>
                  <a:close/>
                  <a:moveTo>
                    <a:pt x="137" y="7247"/>
                  </a:moveTo>
                  <a:cubicBezTo>
                    <a:pt x="127" y="7257"/>
                    <a:pt x="127" y="7273"/>
                    <a:pt x="137" y="7283"/>
                  </a:cubicBezTo>
                  <a:cubicBezTo>
                    <a:pt x="146" y="7293"/>
                    <a:pt x="161" y="7293"/>
                    <a:pt x="170" y="7283"/>
                  </a:cubicBezTo>
                  <a:cubicBezTo>
                    <a:pt x="180" y="7273"/>
                    <a:pt x="180" y="7257"/>
                    <a:pt x="170" y="7247"/>
                  </a:cubicBezTo>
                  <a:cubicBezTo>
                    <a:pt x="161" y="7237"/>
                    <a:pt x="146" y="7237"/>
                    <a:pt x="137" y="7247"/>
                  </a:cubicBezTo>
                  <a:close/>
                  <a:moveTo>
                    <a:pt x="7881" y="7264"/>
                  </a:moveTo>
                  <a:cubicBezTo>
                    <a:pt x="7863" y="7264"/>
                    <a:pt x="7845" y="7272"/>
                    <a:pt x="7831" y="7287"/>
                  </a:cubicBezTo>
                  <a:cubicBezTo>
                    <a:pt x="7804" y="7316"/>
                    <a:pt x="7804" y="7362"/>
                    <a:pt x="7831" y="7392"/>
                  </a:cubicBezTo>
                  <a:cubicBezTo>
                    <a:pt x="7859" y="7421"/>
                    <a:pt x="7904" y="7421"/>
                    <a:pt x="7931" y="7392"/>
                  </a:cubicBezTo>
                  <a:cubicBezTo>
                    <a:pt x="7959" y="7363"/>
                    <a:pt x="7959" y="7316"/>
                    <a:pt x="7931" y="7287"/>
                  </a:cubicBezTo>
                  <a:cubicBezTo>
                    <a:pt x="7918" y="7272"/>
                    <a:pt x="7899" y="7264"/>
                    <a:pt x="7881" y="7264"/>
                  </a:cubicBezTo>
                  <a:close/>
                  <a:moveTo>
                    <a:pt x="17576" y="7283"/>
                  </a:moveTo>
                  <a:cubicBezTo>
                    <a:pt x="17547" y="7283"/>
                    <a:pt x="17518" y="7295"/>
                    <a:pt x="17496" y="7319"/>
                  </a:cubicBezTo>
                  <a:cubicBezTo>
                    <a:pt x="17451" y="7367"/>
                    <a:pt x="17451" y="7445"/>
                    <a:pt x="17496" y="7493"/>
                  </a:cubicBezTo>
                  <a:cubicBezTo>
                    <a:pt x="17541" y="7541"/>
                    <a:pt x="17613" y="7541"/>
                    <a:pt x="17658" y="7493"/>
                  </a:cubicBezTo>
                  <a:cubicBezTo>
                    <a:pt x="17703" y="7445"/>
                    <a:pt x="17703" y="7367"/>
                    <a:pt x="17658" y="7319"/>
                  </a:cubicBezTo>
                  <a:cubicBezTo>
                    <a:pt x="17636" y="7295"/>
                    <a:pt x="17606" y="7283"/>
                    <a:pt x="17576" y="7283"/>
                  </a:cubicBezTo>
                  <a:close/>
                  <a:moveTo>
                    <a:pt x="8698" y="7314"/>
                  </a:moveTo>
                  <a:cubicBezTo>
                    <a:pt x="8679" y="7314"/>
                    <a:pt x="8659" y="7321"/>
                    <a:pt x="8645" y="7337"/>
                  </a:cubicBezTo>
                  <a:cubicBezTo>
                    <a:pt x="8616" y="7367"/>
                    <a:pt x="8616" y="7417"/>
                    <a:pt x="8645" y="7447"/>
                  </a:cubicBezTo>
                  <a:cubicBezTo>
                    <a:pt x="8673" y="7478"/>
                    <a:pt x="8721" y="7478"/>
                    <a:pt x="8750" y="7447"/>
                  </a:cubicBezTo>
                  <a:cubicBezTo>
                    <a:pt x="8779" y="7417"/>
                    <a:pt x="8779" y="7367"/>
                    <a:pt x="8750" y="7337"/>
                  </a:cubicBezTo>
                  <a:cubicBezTo>
                    <a:pt x="8736" y="7321"/>
                    <a:pt x="8717" y="7314"/>
                    <a:pt x="8698" y="7314"/>
                  </a:cubicBezTo>
                  <a:close/>
                  <a:moveTo>
                    <a:pt x="13538" y="7340"/>
                  </a:moveTo>
                  <a:cubicBezTo>
                    <a:pt x="13513" y="7340"/>
                    <a:pt x="13488" y="7351"/>
                    <a:pt x="13469" y="7371"/>
                  </a:cubicBezTo>
                  <a:cubicBezTo>
                    <a:pt x="13431" y="7412"/>
                    <a:pt x="13431" y="7479"/>
                    <a:pt x="13469" y="7520"/>
                  </a:cubicBezTo>
                  <a:cubicBezTo>
                    <a:pt x="13507" y="7561"/>
                    <a:pt x="13570" y="7561"/>
                    <a:pt x="13608" y="7520"/>
                  </a:cubicBezTo>
                  <a:cubicBezTo>
                    <a:pt x="13646" y="7479"/>
                    <a:pt x="13646" y="7412"/>
                    <a:pt x="13608" y="7371"/>
                  </a:cubicBezTo>
                  <a:cubicBezTo>
                    <a:pt x="13589" y="7351"/>
                    <a:pt x="13563" y="7341"/>
                    <a:pt x="13538" y="7340"/>
                  </a:cubicBezTo>
                  <a:close/>
                  <a:moveTo>
                    <a:pt x="15980" y="7340"/>
                  </a:moveTo>
                  <a:cubicBezTo>
                    <a:pt x="15952" y="7340"/>
                    <a:pt x="15924" y="7350"/>
                    <a:pt x="15903" y="7373"/>
                  </a:cubicBezTo>
                  <a:cubicBezTo>
                    <a:pt x="15861" y="7418"/>
                    <a:pt x="15861" y="7492"/>
                    <a:pt x="15903" y="7537"/>
                  </a:cubicBezTo>
                  <a:cubicBezTo>
                    <a:pt x="15946" y="7582"/>
                    <a:pt x="16014" y="7582"/>
                    <a:pt x="16057" y="7537"/>
                  </a:cubicBezTo>
                  <a:cubicBezTo>
                    <a:pt x="16099" y="7492"/>
                    <a:pt x="16099" y="7420"/>
                    <a:pt x="16057" y="7375"/>
                  </a:cubicBezTo>
                  <a:cubicBezTo>
                    <a:pt x="16036" y="7352"/>
                    <a:pt x="16008" y="7341"/>
                    <a:pt x="15980" y="7340"/>
                  </a:cubicBezTo>
                  <a:close/>
                  <a:moveTo>
                    <a:pt x="19215" y="7344"/>
                  </a:moveTo>
                  <a:cubicBezTo>
                    <a:pt x="19184" y="7344"/>
                    <a:pt x="19153" y="7357"/>
                    <a:pt x="19129" y="7382"/>
                  </a:cubicBezTo>
                  <a:cubicBezTo>
                    <a:pt x="19082" y="7433"/>
                    <a:pt x="19082" y="7515"/>
                    <a:pt x="19129" y="7566"/>
                  </a:cubicBezTo>
                  <a:cubicBezTo>
                    <a:pt x="19177" y="7616"/>
                    <a:pt x="19254" y="7616"/>
                    <a:pt x="19301" y="7566"/>
                  </a:cubicBezTo>
                  <a:cubicBezTo>
                    <a:pt x="19348" y="7515"/>
                    <a:pt x="19348" y="7433"/>
                    <a:pt x="19301" y="7382"/>
                  </a:cubicBezTo>
                  <a:cubicBezTo>
                    <a:pt x="19277" y="7357"/>
                    <a:pt x="19246" y="7344"/>
                    <a:pt x="19215" y="7344"/>
                  </a:cubicBezTo>
                  <a:close/>
                  <a:moveTo>
                    <a:pt x="9522" y="7373"/>
                  </a:moveTo>
                  <a:cubicBezTo>
                    <a:pt x="9502" y="7373"/>
                    <a:pt x="9482" y="7381"/>
                    <a:pt x="9467" y="7398"/>
                  </a:cubicBezTo>
                  <a:cubicBezTo>
                    <a:pt x="9436" y="7431"/>
                    <a:pt x="9436" y="7484"/>
                    <a:pt x="9467" y="7516"/>
                  </a:cubicBezTo>
                  <a:cubicBezTo>
                    <a:pt x="9497" y="7549"/>
                    <a:pt x="9547" y="7549"/>
                    <a:pt x="9578" y="7516"/>
                  </a:cubicBezTo>
                  <a:cubicBezTo>
                    <a:pt x="9608" y="7484"/>
                    <a:pt x="9608" y="7431"/>
                    <a:pt x="9578" y="7398"/>
                  </a:cubicBezTo>
                  <a:cubicBezTo>
                    <a:pt x="9562" y="7381"/>
                    <a:pt x="9542" y="7373"/>
                    <a:pt x="9522" y="7373"/>
                  </a:cubicBezTo>
                  <a:close/>
                  <a:moveTo>
                    <a:pt x="21594" y="7403"/>
                  </a:moveTo>
                  <a:cubicBezTo>
                    <a:pt x="21564" y="7406"/>
                    <a:pt x="21533" y="7415"/>
                    <a:pt x="21510" y="7440"/>
                  </a:cubicBezTo>
                  <a:cubicBezTo>
                    <a:pt x="21460" y="7494"/>
                    <a:pt x="21460" y="7581"/>
                    <a:pt x="21510" y="7634"/>
                  </a:cubicBezTo>
                  <a:cubicBezTo>
                    <a:pt x="21534" y="7659"/>
                    <a:pt x="21564" y="7669"/>
                    <a:pt x="21594" y="7671"/>
                  </a:cubicBezTo>
                  <a:lnTo>
                    <a:pt x="21594" y="7403"/>
                  </a:lnTo>
                  <a:close/>
                  <a:moveTo>
                    <a:pt x="10357" y="7447"/>
                  </a:moveTo>
                  <a:cubicBezTo>
                    <a:pt x="10336" y="7447"/>
                    <a:pt x="10316" y="7455"/>
                    <a:pt x="10300" y="7472"/>
                  </a:cubicBezTo>
                  <a:cubicBezTo>
                    <a:pt x="10268" y="7506"/>
                    <a:pt x="10268" y="7560"/>
                    <a:pt x="10300" y="7594"/>
                  </a:cubicBezTo>
                  <a:cubicBezTo>
                    <a:pt x="10331" y="7629"/>
                    <a:pt x="10384" y="7628"/>
                    <a:pt x="10416" y="7594"/>
                  </a:cubicBezTo>
                  <a:cubicBezTo>
                    <a:pt x="10448" y="7560"/>
                    <a:pt x="10448" y="7506"/>
                    <a:pt x="10416" y="7472"/>
                  </a:cubicBezTo>
                  <a:cubicBezTo>
                    <a:pt x="10400" y="7455"/>
                    <a:pt x="10378" y="7447"/>
                    <a:pt x="10357" y="7447"/>
                  </a:cubicBezTo>
                  <a:close/>
                  <a:moveTo>
                    <a:pt x="14429" y="7499"/>
                  </a:moveTo>
                  <a:cubicBezTo>
                    <a:pt x="14402" y="7499"/>
                    <a:pt x="14375" y="7510"/>
                    <a:pt x="14355" y="7531"/>
                  </a:cubicBezTo>
                  <a:cubicBezTo>
                    <a:pt x="14315" y="7574"/>
                    <a:pt x="14315" y="7643"/>
                    <a:pt x="14355" y="7686"/>
                  </a:cubicBezTo>
                  <a:cubicBezTo>
                    <a:pt x="14395" y="7729"/>
                    <a:pt x="14460" y="7729"/>
                    <a:pt x="14500" y="7686"/>
                  </a:cubicBezTo>
                  <a:cubicBezTo>
                    <a:pt x="14540" y="7643"/>
                    <a:pt x="14540" y="7574"/>
                    <a:pt x="14500" y="7531"/>
                  </a:cubicBezTo>
                  <a:cubicBezTo>
                    <a:pt x="14480" y="7510"/>
                    <a:pt x="14455" y="7499"/>
                    <a:pt x="14429" y="7499"/>
                  </a:cubicBezTo>
                  <a:close/>
                  <a:moveTo>
                    <a:pt x="11202" y="7531"/>
                  </a:moveTo>
                  <a:cubicBezTo>
                    <a:pt x="11180" y="7531"/>
                    <a:pt x="11158" y="7540"/>
                    <a:pt x="11142" y="7558"/>
                  </a:cubicBezTo>
                  <a:cubicBezTo>
                    <a:pt x="11108" y="7594"/>
                    <a:pt x="11108" y="7654"/>
                    <a:pt x="11142" y="7690"/>
                  </a:cubicBezTo>
                  <a:cubicBezTo>
                    <a:pt x="11175" y="7726"/>
                    <a:pt x="11229" y="7726"/>
                    <a:pt x="11263" y="7690"/>
                  </a:cubicBezTo>
                  <a:cubicBezTo>
                    <a:pt x="11297" y="7654"/>
                    <a:pt x="11297" y="7594"/>
                    <a:pt x="11263" y="7558"/>
                  </a:cubicBezTo>
                  <a:cubicBezTo>
                    <a:pt x="11246" y="7540"/>
                    <a:pt x="11224" y="7531"/>
                    <a:pt x="11202" y="7531"/>
                  </a:cubicBezTo>
                  <a:close/>
                  <a:moveTo>
                    <a:pt x="20888" y="7537"/>
                  </a:moveTo>
                  <a:cubicBezTo>
                    <a:pt x="20856" y="7537"/>
                    <a:pt x="20823" y="7551"/>
                    <a:pt x="20799" y="7577"/>
                  </a:cubicBezTo>
                  <a:cubicBezTo>
                    <a:pt x="20750" y="7630"/>
                    <a:pt x="20750" y="7715"/>
                    <a:pt x="20799" y="7768"/>
                  </a:cubicBezTo>
                  <a:cubicBezTo>
                    <a:pt x="20848" y="7821"/>
                    <a:pt x="20928" y="7821"/>
                    <a:pt x="20978" y="7768"/>
                  </a:cubicBezTo>
                  <a:cubicBezTo>
                    <a:pt x="21027" y="7715"/>
                    <a:pt x="21027" y="7630"/>
                    <a:pt x="20978" y="7577"/>
                  </a:cubicBezTo>
                  <a:cubicBezTo>
                    <a:pt x="20953" y="7551"/>
                    <a:pt x="20921" y="7537"/>
                    <a:pt x="20888" y="7537"/>
                  </a:cubicBezTo>
                  <a:close/>
                  <a:moveTo>
                    <a:pt x="16904" y="7573"/>
                  </a:moveTo>
                  <a:cubicBezTo>
                    <a:pt x="16875" y="7573"/>
                    <a:pt x="16847" y="7584"/>
                    <a:pt x="16825" y="7608"/>
                  </a:cubicBezTo>
                  <a:cubicBezTo>
                    <a:pt x="16782" y="7654"/>
                    <a:pt x="16782" y="7731"/>
                    <a:pt x="16825" y="7778"/>
                  </a:cubicBezTo>
                  <a:cubicBezTo>
                    <a:pt x="16869" y="7824"/>
                    <a:pt x="16939" y="7824"/>
                    <a:pt x="16983" y="7778"/>
                  </a:cubicBezTo>
                  <a:cubicBezTo>
                    <a:pt x="17026" y="7731"/>
                    <a:pt x="17027" y="7655"/>
                    <a:pt x="16983" y="7608"/>
                  </a:cubicBezTo>
                  <a:cubicBezTo>
                    <a:pt x="16961" y="7584"/>
                    <a:pt x="16933" y="7573"/>
                    <a:pt x="16904" y="7573"/>
                  </a:cubicBezTo>
                  <a:close/>
                  <a:moveTo>
                    <a:pt x="18523" y="7577"/>
                  </a:moveTo>
                  <a:cubicBezTo>
                    <a:pt x="18493" y="7577"/>
                    <a:pt x="18462" y="7589"/>
                    <a:pt x="18439" y="7613"/>
                  </a:cubicBezTo>
                  <a:cubicBezTo>
                    <a:pt x="18393" y="7663"/>
                    <a:pt x="18393" y="7742"/>
                    <a:pt x="18439" y="7791"/>
                  </a:cubicBezTo>
                  <a:cubicBezTo>
                    <a:pt x="18486" y="7840"/>
                    <a:pt x="18560" y="7840"/>
                    <a:pt x="18606" y="7791"/>
                  </a:cubicBezTo>
                  <a:cubicBezTo>
                    <a:pt x="18652" y="7742"/>
                    <a:pt x="18652" y="7663"/>
                    <a:pt x="18606" y="7613"/>
                  </a:cubicBezTo>
                  <a:cubicBezTo>
                    <a:pt x="18583" y="7589"/>
                    <a:pt x="18554" y="7577"/>
                    <a:pt x="18523" y="7577"/>
                  </a:cubicBezTo>
                  <a:close/>
                  <a:moveTo>
                    <a:pt x="12057" y="7631"/>
                  </a:moveTo>
                  <a:cubicBezTo>
                    <a:pt x="12033" y="7631"/>
                    <a:pt x="12009" y="7640"/>
                    <a:pt x="11991" y="7659"/>
                  </a:cubicBezTo>
                  <a:cubicBezTo>
                    <a:pt x="11954" y="7698"/>
                    <a:pt x="11954" y="7761"/>
                    <a:pt x="11991" y="7801"/>
                  </a:cubicBezTo>
                  <a:cubicBezTo>
                    <a:pt x="12028" y="7840"/>
                    <a:pt x="12088" y="7840"/>
                    <a:pt x="12125" y="7801"/>
                  </a:cubicBezTo>
                  <a:cubicBezTo>
                    <a:pt x="12162" y="7761"/>
                    <a:pt x="12161" y="7699"/>
                    <a:pt x="12125" y="7659"/>
                  </a:cubicBezTo>
                  <a:cubicBezTo>
                    <a:pt x="12106" y="7640"/>
                    <a:pt x="12081" y="7631"/>
                    <a:pt x="12057" y="7631"/>
                  </a:cubicBezTo>
                  <a:close/>
                  <a:moveTo>
                    <a:pt x="15329" y="7676"/>
                  </a:moveTo>
                  <a:cubicBezTo>
                    <a:pt x="15301" y="7676"/>
                    <a:pt x="15272" y="7688"/>
                    <a:pt x="15251" y="7711"/>
                  </a:cubicBezTo>
                  <a:cubicBezTo>
                    <a:pt x="15207" y="7757"/>
                    <a:pt x="15208" y="7831"/>
                    <a:pt x="15251" y="7877"/>
                  </a:cubicBezTo>
                  <a:cubicBezTo>
                    <a:pt x="15294" y="7923"/>
                    <a:pt x="15363" y="7923"/>
                    <a:pt x="15406" y="7877"/>
                  </a:cubicBezTo>
                  <a:cubicBezTo>
                    <a:pt x="15450" y="7831"/>
                    <a:pt x="15450" y="7757"/>
                    <a:pt x="15406" y="7711"/>
                  </a:cubicBezTo>
                  <a:cubicBezTo>
                    <a:pt x="15385" y="7688"/>
                    <a:pt x="15358" y="7677"/>
                    <a:pt x="15329" y="7676"/>
                  </a:cubicBezTo>
                  <a:close/>
                  <a:moveTo>
                    <a:pt x="20180" y="7701"/>
                  </a:moveTo>
                  <a:cubicBezTo>
                    <a:pt x="20148" y="7701"/>
                    <a:pt x="20116" y="7715"/>
                    <a:pt x="20091" y="7741"/>
                  </a:cubicBezTo>
                  <a:cubicBezTo>
                    <a:pt x="20041" y="7795"/>
                    <a:pt x="20041" y="7883"/>
                    <a:pt x="20091" y="7936"/>
                  </a:cubicBezTo>
                  <a:cubicBezTo>
                    <a:pt x="20141" y="7989"/>
                    <a:pt x="20222" y="7989"/>
                    <a:pt x="20272" y="7936"/>
                  </a:cubicBezTo>
                  <a:cubicBezTo>
                    <a:pt x="20321" y="7883"/>
                    <a:pt x="20321" y="7795"/>
                    <a:pt x="20272" y="7741"/>
                  </a:cubicBezTo>
                  <a:cubicBezTo>
                    <a:pt x="20246" y="7715"/>
                    <a:pt x="20213" y="7701"/>
                    <a:pt x="20180" y="7701"/>
                  </a:cubicBezTo>
                  <a:close/>
                  <a:moveTo>
                    <a:pt x="4217" y="7741"/>
                  </a:moveTo>
                  <a:cubicBezTo>
                    <a:pt x="4204" y="7741"/>
                    <a:pt x="4190" y="7748"/>
                    <a:pt x="4180" y="7759"/>
                  </a:cubicBezTo>
                  <a:cubicBezTo>
                    <a:pt x="4160" y="7780"/>
                    <a:pt x="4160" y="7814"/>
                    <a:pt x="4180" y="7835"/>
                  </a:cubicBezTo>
                  <a:cubicBezTo>
                    <a:pt x="4199" y="7857"/>
                    <a:pt x="4233" y="7856"/>
                    <a:pt x="4253" y="7835"/>
                  </a:cubicBezTo>
                  <a:cubicBezTo>
                    <a:pt x="4273" y="7814"/>
                    <a:pt x="4273" y="7780"/>
                    <a:pt x="4253" y="7759"/>
                  </a:cubicBezTo>
                  <a:cubicBezTo>
                    <a:pt x="4243" y="7748"/>
                    <a:pt x="4230" y="7741"/>
                    <a:pt x="4217" y="7741"/>
                  </a:cubicBezTo>
                  <a:close/>
                  <a:moveTo>
                    <a:pt x="4989" y="7741"/>
                  </a:moveTo>
                  <a:cubicBezTo>
                    <a:pt x="4975" y="7741"/>
                    <a:pt x="4959" y="7747"/>
                    <a:pt x="4948" y="7759"/>
                  </a:cubicBezTo>
                  <a:cubicBezTo>
                    <a:pt x="4926" y="7783"/>
                    <a:pt x="4926" y="7820"/>
                    <a:pt x="4948" y="7844"/>
                  </a:cubicBezTo>
                  <a:cubicBezTo>
                    <a:pt x="4971" y="7868"/>
                    <a:pt x="5006" y="7868"/>
                    <a:pt x="5029" y="7844"/>
                  </a:cubicBezTo>
                  <a:cubicBezTo>
                    <a:pt x="5051" y="7820"/>
                    <a:pt x="5051" y="7782"/>
                    <a:pt x="5029" y="7759"/>
                  </a:cubicBezTo>
                  <a:cubicBezTo>
                    <a:pt x="5017" y="7747"/>
                    <a:pt x="5004" y="7741"/>
                    <a:pt x="4989" y="7741"/>
                  </a:cubicBezTo>
                  <a:close/>
                  <a:moveTo>
                    <a:pt x="12924" y="7747"/>
                  </a:moveTo>
                  <a:cubicBezTo>
                    <a:pt x="12898" y="7747"/>
                    <a:pt x="12873" y="7759"/>
                    <a:pt x="12854" y="7780"/>
                  </a:cubicBezTo>
                  <a:cubicBezTo>
                    <a:pt x="12815" y="7821"/>
                    <a:pt x="12815" y="7887"/>
                    <a:pt x="12854" y="7928"/>
                  </a:cubicBezTo>
                  <a:cubicBezTo>
                    <a:pt x="12892" y="7970"/>
                    <a:pt x="12955" y="7970"/>
                    <a:pt x="12993" y="7928"/>
                  </a:cubicBezTo>
                  <a:cubicBezTo>
                    <a:pt x="13032" y="7887"/>
                    <a:pt x="13032" y="7821"/>
                    <a:pt x="12993" y="7780"/>
                  </a:cubicBezTo>
                  <a:cubicBezTo>
                    <a:pt x="12974" y="7759"/>
                    <a:pt x="12949" y="7747"/>
                    <a:pt x="12924" y="7747"/>
                  </a:cubicBezTo>
                  <a:close/>
                  <a:moveTo>
                    <a:pt x="5769" y="7749"/>
                  </a:moveTo>
                  <a:cubicBezTo>
                    <a:pt x="5753" y="7749"/>
                    <a:pt x="5738" y="7755"/>
                    <a:pt x="5726" y="7768"/>
                  </a:cubicBezTo>
                  <a:cubicBezTo>
                    <a:pt x="5702" y="7794"/>
                    <a:pt x="5702" y="7834"/>
                    <a:pt x="5726" y="7860"/>
                  </a:cubicBezTo>
                  <a:cubicBezTo>
                    <a:pt x="5750" y="7885"/>
                    <a:pt x="5788" y="7885"/>
                    <a:pt x="5811" y="7860"/>
                  </a:cubicBezTo>
                  <a:cubicBezTo>
                    <a:pt x="5835" y="7834"/>
                    <a:pt x="5835" y="7794"/>
                    <a:pt x="5811" y="7768"/>
                  </a:cubicBezTo>
                  <a:cubicBezTo>
                    <a:pt x="5800" y="7755"/>
                    <a:pt x="5784" y="7749"/>
                    <a:pt x="5769" y="7749"/>
                  </a:cubicBezTo>
                  <a:close/>
                  <a:moveTo>
                    <a:pt x="3418" y="7760"/>
                  </a:moveTo>
                  <a:cubicBezTo>
                    <a:pt x="3400" y="7780"/>
                    <a:pt x="3399" y="7813"/>
                    <a:pt x="3418" y="7833"/>
                  </a:cubicBezTo>
                  <a:cubicBezTo>
                    <a:pt x="3437" y="7853"/>
                    <a:pt x="3467" y="7853"/>
                    <a:pt x="3486" y="7833"/>
                  </a:cubicBezTo>
                  <a:cubicBezTo>
                    <a:pt x="3505" y="7813"/>
                    <a:pt x="3505" y="7781"/>
                    <a:pt x="3486" y="7760"/>
                  </a:cubicBezTo>
                  <a:cubicBezTo>
                    <a:pt x="3467" y="7741"/>
                    <a:pt x="3437" y="7740"/>
                    <a:pt x="3418" y="7760"/>
                  </a:cubicBezTo>
                  <a:close/>
                  <a:moveTo>
                    <a:pt x="6557" y="7766"/>
                  </a:moveTo>
                  <a:cubicBezTo>
                    <a:pt x="6540" y="7766"/>
                    <a:pt x="6523" y="7774"/>
                    <a:pt x="6510" y="7787"/>
                  </a:cubicBezTo>
                  <a:cubicBezTo>
                    <a:pt x="6485" y="7814"/>
                    <a:pt x="6485" y="7857"/>
                    <a:pt x="6510" y="7885"/>
                  </a:cubicBezTo>
                  <a:cubicBezTo>
                    <a:pt x="6536" y="7912"/>
                    <a:pt x="6576" y="7912"/>
                    <a:pt x="6602" y="7885"/>
                  </a:cubicBezTo>
                  <a:cubicBezTo>
                    <a:pt x="6627" y="7857"/>
                    <a:pt x="6627" y="7814"/>
                    <a:pt x="6602" y="7787"/>
                  </a:cubicBezTo>
                  <a:cubicBezTo>
                    <a:pt x="6589" y="7774"/>
                    <a:pt x="6574" y="7766"/>
                    <a:pt x="6557" y="7766"/>
                  </a:cubicBezTo>
                  <a:close/>
                  <a:moveTo>
                    <a:pt x="2662" y="7772"/>
                  </a:moveTo>
                  <a:cubicBezTo>
                    <a:pt x="2645" y="7790"/>
                    <a:pt x="2645" y="7819"/>
                    <a:pt x="2662" y="7837"/>
                  </a:cubicBezTo>
                  <a:cubicBezTo>
                    <a:pt x="2679" y="7855"/>
                    <a:pt x="2706" y="7855"/>
                    <a:pt x="2723" y="7837"/>
                  </a:cubicBezTo>
                  <a:cubicBezTo>
                    <a:pt x="2740" y="7819"/>
                    <a:pt x="2740" y="7790"/>
                    <a:pt x="2723" y="7772"/>
                  </a:cubicBezTo>
                  <a:cubicBezTo>
                    <a:pt x="2706" y="7754"/>
                    <a:pt x="2679" y="7754"/>
                    <a:pt x="2662" y="7772"/>
                  </a:cubicBezTo>
                  <a:close/>
                  <a:moveTo>
                    <a:pt x="1915" y="7789"/>
                  </a:moveTo>
                  <a:cubicBezTo>
                    <a:pt x="1900" y="7805"/>
                    <a:pt x="1900" y="7832"/>
                    <a:pt x="1915" y="7848"/>
                  </a:cubicBezTo>
                  <a:cubicBezTo>
                    <a:pt x="1930" y="7864"/>
                    <a:pt x="1954" y="7864"/>
                    <a:pt x="1969" y="7848"/>
                  </a:cubicBezTo>
                  <a:cubicBezTo>
                    <a:pt x="1984" y="7832"/>
                    <a:pt x="1984" y="7805"/>
                    <a:pt x="1969" y="7789"/>
                  </a:cubicBezTo>
                  <a:cubicBezTo>
                    <a:pt x="1954" y="7773"/>
                    <a:pt x="1930" y="7773"/>
                    <a:pt x="1915" y="7789"/>
                  </a:cubicBezTo>
                  <a:close/>
                  <a:moveTo>
                    <a:pt x="7352" y="7791"/>
                  </a:moveTo>
                  <a:cubicBezTo>
                    <a:pt x="7334" y="7791"/>
                    <a:pt x="7316" y="7797"/>
                    <a:pt x="7302" y="7812"/>
                  </a:cubicBezTo>
                  <a:cubicBezTo>
                    <a:pt x="7275" y="7841"/>
                    <a:pt x="7275" y="7889"/>
                    <a:pt x="7302" y="7919"/>
                  </a:cubicBezTo>
                  <a:cubicBezTo>
                    <a:pt x="7330" y="7948"/>
                    <a:pt x="7375" y="7948"/>
                    <a:pt x="7402" y="7919"/>
                  </a:cubicBezTo>
                  <a:cubicBezTo>
                    <a:pt x="7430" y="7890"/>
                    <a:pt x="7428" y="7841"/>
                    <a:pt x="7400" y="7812"/>
                  </a:cubicBezTo>
                  <a:cubicBezTo>
                    <a:pt x="7387" y="7797"/>
                    <a:pt x="7370" y="7791"/>
                    <a:pt x="7352" y="7791"/>
                  </a:cubicBezTo>
                  <a:close/>
                  <a:moveTo>
                    <a:pt x="1171" y="7812"/>
                  </a:moveTo>
                  <a:cubicBezTo>
                    <a:pt x="1158" y="7826"/>
                    <a:pt x="1158" y="7848"/>
                    <a:pt x="1171" y="7862"/>
                  </a:cubicBezTo>
                  <a:cubicBezTo>
                    <a:pt x="1185" y="7876"/>
                    <a:pt x="1207" y="7876"/>
                    <a:pt x="1220" y="7862"/>
                  </a:cubicBezTo>
                  <a:cubicBezTo>
                    <a:pt x="1233" y="7848"/>
                    <a:pt x="1233" y="7826"/>
                    <a:pt x="1220" y="7812"/>
                  </a:cubicBezTo>
                  <a:cubicBezTo>
                    <a:pt x="1207" y="7798"/>
                    <a:pt x="1185" y="7798"/>
                    <a:pt x="1171" y="7812"/>
                  </a:cubicBezTo>
                  <a:close/>
                  <a:moveTo>
                    <a:pt x="8157" y="7827"/>
                  </a:moveTo>
                  <a:cubicBezTo>
                    <a:pt x="8138" y="7827"/>
                    <a:pt x="8119" y="7835"/>
                    <a:pt x="8105" y="7850"/>
                  </a:cubicBezTo>
                  <a:cubicBezTo>
                    <a:pt x="8076" y="7881"/>
                    <a:pt x="8076" y="7930"/>
                    <a:pt x="8105" y="7961"/>
                  </a:cubicBezTo>
                  <a:cubicBezTo>
                    <a:pt x="8133" y="7992"/>
                    <a:pt x="8180" y="7992"/>
                    <a:pt x="8208" y="7961"/>
                  </a:cubicBezTo>
                  <a:cubicBezTo>
                    <a:pt x="8237" y="7930"/>
                    <a:pt x="8237" y="7881"/>
                    <a:pt x="8208" y="7850"/>
                  </a:cubicBezTo>
                  <a:cubicBezTo>
                    <a:pt x="8194" y="7835"/>
                    <a:pt x="8175" y="7827"/>
                    <a:pt x="8157" y="7827"/>
                  </a:cubicBezTo>
                  <a:close/>
                  <a:moveTo>
                    <a:pt x="17839" y="7833"/>
                  </a:moveTo>
                  <a:cubicBezTo>
                    <a:pt x="17809" y="7833"/>
                    <a:pt x="17780" y="7845"/>
                    <a:pt x="17757" y="7869"/>
                  </a:cubicBezTo>
                  <a:cubicBezTo>
                    <a:pt x="17711" y="7918"/>
                    <a:pt x="17711" y="8000"/>
                    <a:pt x="17757" y="8049"/>
                  </a:cubicBezTo>
                  <a:cubicBezTo>
                    <a:pt x="17803" y="8098"/>
                    <a:pt x="17877" y="8098"/>
                    <a:pt x="17923" y="8049"/>
                  </a:cubicBezTo>
                  <a:cubicBezTo>
                    <a:pt x="17969" y="7999"/>
                    <a:pt x="17969" y="7918"/>
                    <a:pt x="17923" y="7869"/>
                  </a:cubicBezTo>
                  <a:cubicBezTo>
                    <a:pt x="17900" y="7845"/>
                    <a:pt x="17869" y="7833"/>
                    <a:pt x="17839" y="7833"/>
                  </a:cubicBezTo>
                  <a:close/>
                  <a:moveTo>
                    <a:pt x="437" y="7839"/>
                  </a:moveTo>
                  <a:cubicBezTo>
                    <a:pt x="426" y="7851"/>
                    <a:pt x="426" y="7869"/>
                    <a:pt x="437" y="7881"/>
                  </a:cubicBezTo>
                  <a:cubicBezTo>
                    <a:pt x="448" y="7893"/>
                    <a:pt x="465" y="7893"/>
                    <a:pt x="476" y="7881"/>
                  </a:cubicBezTo>
                  <a:cubicBezTo>
                    <a:pt x="487" y="7869"/>
                    <a:pt x="487" y="7851"/>
                    <a:pt x="476" y="7839"/>
                  </a:cubicBezTo>
                  <a:cubicBezTo>
                    <a:pt x="465" y="7827"/>
                    <a:pt x="448" y="7827"/>
                    <a:pt x="437" y="7839"/>
                  </a:cubicBezTo>
                  <a:close/>
                  <a:moveTo>
                    <a:pt x="8970" y="7871"/>
                  </a:moveTo>
                  <a:cubicBezTo>
                    <a:pt x="8950" y="7871"/>
                    <a:pt x="8930" y="7880"/>
                    <a:pt x="8914" y="7896"/>
                  </a:cubicBezTo>
                  <a:cubicBezTo>
                    <a:pt x="8884" y="7928"/>
                    <a:pt x="8884" y="7982"/>
                    <a:pt x="8914" y="8014"/>
                  </a:cubicBezTo>
                  <a:cubicBezTo>
                    <a:pt x="8945" y="8047"/>
                    <a:pt x="8995" y="8047"/>
                    <a:pt x="9025" y="8014"/>
                  </a:cubicBezTo>
                  <a:cubicBezTo>
                    <a:pt x="9056" y="7982"/>
                    <a:pt x="9056" y="7929"/>
                    <a:pt x="9025" y="7896"/>
                  </a:cubicBezTo>
                  <a:cubicBezTo>
                    <a:pt x="9010" y="7880"/>
                    <a:pt x="8990" y="7871"/>
                    <a:pt x="8970" y="7871"/>
                  </a:cubicBezTo>
                  <a:close/>
                  <a:moveTo>
                    <a:pt x="16241" y="7883"/>
                  </a:moveTo>
                  <a:cubicBezTo>
                    <a:pt x="16212" y="7883"/>
                    <a:pt x="16184" y="7895"/>
                    <a:pt x="16162" y="7919"/>
                  </a:cubicBezTo>
                  <a:cubicBezTo>
                    <a:pt x="16118" y="7966"/>
                    <a:pt x="16118" y="8043"/>
                    <a:pt x="16162" y="8091"/>
                  </a:cubicBezTo>
                  <a:cubicBezTo>
                    <a:pt x="16207" y="8138"/>
                    <a:pt x="16277" y="8138"/>
                    <a:pt x="16321" y="8091"/>
                  </a:cubicBezTo>
                  <a:cubicBezTo>
                    <a:pt x="16366" y="8043"/>
                    <a:pt x="16366" y="7966"/>
                    <a:pt x="16321" y="7919"/>
                  </a:cubicBezTo>
                  <a:cubicBezTo>
                    <a:pt x="16299" y="7895"/>
                    <a:pt x="16270" y="7883"/>
                    <a:pt x="16241" y="7883"/>
                  </a:cubicBezTo>
                  <a:close/>
                  <a:moveTo>
                    <a:pt x="13801" y="7886"/>
                  </a:moveTo>
                  <a:cubicBezTo>
                    <a:pt x="13775" y="7886"/>
                    <a:pt x="13748" y="7896"/>
                    <a:pt x="13728" y="7917"/>
                  </a:cubicBezTo>
                  <a:cubicBezTo>
                    <a:pt x="13688" y="7960"/>
                    <a:pt x="13688" y="8029"/>
                    <a:pt x="13728" y="8072"/>
                  </a:cubicBezTo>
                  <a:cubicBezTo>
                    <a:pt x="13768" y="8114"/>
                    <a:pt x="13833" y="8114"/>
                    <a:pt x="13873" y="8072"/>
                  </a:cubicBezTo>
                  <a:cubicBezTo>
                    <a:pt x="13913" y="8029"/>
                    <a:pt x="13913" y="7960"/>
                    <a:pt x="13873" y="7917"/>
                  </a:cubicBezTo>
                  <a:cubicBezTo>
                    <a:pt x="13853" y="7896"/>
                    <a:pt x="13827" y="7886"/>
                    <a:pt x="13801" y="7886"/>
                  </a:cubicBezTo>
                  <a:close/>
                  <a:moveTo>
                    <a:pt x="19480" y="7900"/>
                  </a:moveTo>
                  <a:cubicBezTo>
                    <a:pt x="19448" y="7900"/>
                    <a:pt x="19416" y="7914"/>
                    <a:pt x="19392" y="7940"/>
                  </a:cubicBezTo>
                  <a:cubicBezTo>
                    <a:pt x="19343" y="7992"/>
                    <a:pt x="19343" y="8075"/>
                    <a:pt x="19392" y="8127"/>
                  </a:cubicBezTo>
                  <a:cubicBezTo>
                    <a:pt x="19441" y="8179"/>
                    <a:pt x="19520" y="8179"/>
                    <a:pt x="19569" y="8127"/>
                  </a:cubicBezTo>
                  <a:cubicBezTo>
                    <a:pt x="19618" y="8075"/>
                    <a:pt x="19618" y="7992"/>
                    <a:pt x="19569" y="7940"/>
                  </a:cubicBezTo>
                  <a:cubicBezTo>
                    <a:pt x="19545" y="7914"/>
                    <a:pt x="19512" y="7900"/>
                    <a:pt x="19480" y="7900"/>
                  </a:cubicBezTo>
                  <a:close/>
                  <a:moveTo>
                    <a:pt x="9792" y="7930"/>
                  </a:moveTo>
                  <a:cubicBezTo>
                    <a:pt x="9771" y="7930"/>
                    <a:pt x="9751" y="7938"/>
                    <a:pt x="9735" y="7955"/>
                  </a:cubicBezTo>
                  <a:cubicBezTo>
                    <a:pt x="9703" y="7989"/>
                    <a:pt x="9703" y="8045"/>
                    <a:pt x="9735" y="8079"/>
                  </a:cubicBezTo>
                  <a:cubicBezTo>
                    <a:pt x="9767" y="8113"/>
                    <a:pt x="9817" y="8114"/>
                    <a:pt x="9849" y="8079"/>
                  </a:cubicBezTo>
                  <a:cubicBezTo>
                    <a:pt x="9881" y="8045"/>
                    <a:pt x="9881" y="7989"/>
                    <a:pt x="9849" y="7955"/>
                  </a:cubicBezTo>
                  <a:cubicBezTo>
                    <a:pt x="9833" y="7938"/>
                    <a:pt x="9813" y="7930"/>
                    <a:pt x="9792" y="7930"/>
                  </a:cubicBezTo>
                  <a:close/>
                  <a:moveTo>
                    <a:pt x="10625" y="7999"/>
                  </a:moveTo>
                  <a:cubicBezTo>
                    <a:pt x="10603" y="7999"/>
                    <a:pt x="10581" y="8008"/>
                    <a:pt x="10564" y="8026"/>
                  </a:cubicBezTo>
                  <a:cubicBezTo>
                    <a:pt x="10530" y="8062"/>
                    <a:pt x="10530" y="8120"/>
                    <a:pt x="10564" y="8156"/>
                  </a:cubicBezTo>
                  <a:cubicBezTo>
                    <a:pt x="10598" y="8192"/>
                    <a:pt x="10652" y="8192"/>
                    <a:pt x="10686" y="8156"/>
                  </a:cubicBezTo>
                  <a:cubicBezTo>
                    <a:pt x="10719" y="8120"/>
                    <a:pt x="10719" y="8062"/>
                    <a:pt x="10686" y="8026"/>
                  </a:cubicBezTo>
                  <a:cubicBezTo>
                    <a:pt x="10669" y="8008"/>
                    <a:pt x="10647" y="7999"/>
                    <a:pt x="10625" y="7999"/>
                  </a:cubicBezTo>
                  <a:close/>
                  <a:moveTo>
                    <a:pt x="14689" y="8045"/>
                  </a:moveTo>
                  <a:cubicBezTo>
                    <a:pt x="14663" y="8045"/>
                    <a:pt x="14635" y="8055"/>
                    <a:pt x="14614" y="8077"/>
                  </a:cubicBezTo>
                  <a:cubicBezTo>
                    <a:pt x="14573" y="8121"/>
                    <a:pt x="14573" y="8194"/>
                    <a:pt x="14614" y="8238"/>
                  </a:cubicBezTo>
                  <a:cubicBezTo>
                    <a:pt x="14656" y="8282"/>
                    <a:pt x="14723" y="8282"/>
                    <a:pt x="14765" y="8238"/>
                  </a:cubicBezTo>
                  <a:cubicBezTo>
                    <a:pt x="14806" y="8194"/>
                    <a:pt x="14806" y="8121"/>
                    <a:pt x="14765" y="8077"/>
                  </a:cubicBezTo>
                  <a:cubicBezTo>
                    <a:pt x="14744" y="8055"/>
                    <a:pt x="14716" y="8045"/>
                    <a:pt x="14689" y="8045"/>
                  </a:cubicBezTo>
                  <a:close/>
                  <a:moveTo>
                    <a:pt x="11469" y="8083"/>
                  </a:moveTo>
                  <a:cubicBezTo>
                    <a:pt x="11445" y="8083"/>
                    <a:pt x="11422" y="8093"/>
                    <a:pt x="11404" y="8112"/>
                  </a:cubicBezTo>
                  <a:cubicBezTo>
                    <a:pt x="11369" y="8150"/>
                    <a:pt x="11369" y="8211"/>
                    <a:pt x="11404" y="8249"/>
                  </a:cubicBezTo>
                  <a:cubicBezTo>
                    <a:pt x="11440" y="8287"/>
                    <a:pt x="11497" y="8287"/>
                    <a:pt x="11533" y="8249"/>
                  </a:cubicBezTo>
                  <a:cubicBezTo>
                    <a:pt x="11569" y="8211"/>
                    <a:pt x="11569" y="8150"/>
                    <a:pt x="11533" y="8112"/>
                  </a:cubicBezTo>
                  <a:cubicBezTo>
                    <a:pt x="11515" y="8093"/>
                    <a:pt x="11492" y="8083"/>
                    <a:pt x="11469" y="8083"/>
                  </a:cubicBezTo>
                  <a:close/>
                  <a:moveTo>
                    <a:pt x="21156" y="8102"/>
                  </a:moveTo>
                  <a:cubicBezTo>
                    <a:pt x="21122" y="8102"/>
                    <a:pt x="21089" y="8117"/>
                    <a:pt x="21063" y="8144"/>
                  </a:cubicBezTo>
                  <a:cubicBezTo>
                    <a:pt x="21012" y="8199"/>
                    <a:pt x="21012" y="8289"/>
                    <a:pt x="21063" y="8345"/>
                  </a:cubicBezTo>
                  <a:cubicBezTo>
                    <a:pt x="21115" y="8400"/>
                    <a:pt x="21199" y="8400"/>
                    <a:pt x="21251" y="8345"/>
                  </a:cubicBezTo>
                  <a:cubicBezTo>
                    <a:pt x="21303" y="8289"/>
                    <a:pt x="21301" y="8200"/>
                    <a:pt x="21249" y="8144"/>
                  </a:cubicBezTo>
                  <a:cubicBezTo>
                    <a:pt x="21223" y="8117"/>
                    <a:pt x="21190" y="8102"/>
                    <a:pt x="21156" y="8102"/>
                  </a:cubicBezTo>
                  <a:close/>
                  <a:moveTo>
                    <a:pt x="17167" y="8119"/>
                  </a:moveTo>
                  <a:cubicBezTo>
                    <a:pt x="17137" y="8119"/>
                    <a:pt x="17107" y="8132"/>
                    <a:pt x="17085" y="8156"/>
                  </a:cubicBezTo>
                  <a:cubicBezTo>
                    <a:pt x="17040" y="8204"/>
                    <a:pt x="17040" y="8281"/>
                    <a:pt x="17085" y="8329"/>
                  </a:cubicBezTo>
                  <a:cubicBezTo>
                    <a:pt x="17130" y="8377"/>
                    <a:pt x="17202" y="8377"/>
                    <a:pt x="17247" y="8329"/>
                  </a:cubicBezTo>
                  <a:cubicBezTo>
                    <a:pt x="17292" y="8281"/>
                    <a:pt x="17292" y="8204"/>
                    <a:pt x="17247" y="8156"/>
                  </a:cubicBezTo>
                  <a:cubicBezTo>
                    <a:pt x="17225" y="8132"/>
                    <a:pt x="17196" y="8119"/>
                    <a:pt x="17167" y="8119"/>
                  </a:cubicBezTo>
                  <a:close/>
                  <a:moveTo>
                    <a:pt x="18788" y="8129"/>
                  </a:moveTo>
                  <a:cubicBezTo>
                    <a:pt x="18757" y="8129"/>
                    <a:pt x="18726" y="8142"/>
                    <a:pt x="18702" y="8167"/>
                  </a:cubicBezTo>
                  <a:cubicBezTo>
                    <a:pt x="18655" y="8218"/>
                    <a:pt x="18655" y="8299"/>
                    <a:pt x="18702" y="8350"/>
                  </a:cubicBezTo>
                  <a:cubicBezTo>
                    <a:pt x="18750" y="8401"/>
                    <a:pt x="18826" y="8401"/>
                    <a:pt x="18874" y="8350"/>
                  </a:cubicBezTo>
                  <a:cubicBezTo>
                    <a:pt x="18921" y="8300"/>
                    <a:pt x="18921" y="8218"/>
                    <a:pt x="18874" y="8167"/>
                  </a:cubicBezTo>
                  <a:cubicBezTo>
                    <a:pt x="18850" y="8142"/>
                    <a:pt x="18819" y="8129"/>
                    <a:pt x="18788" y="8129"/>
                  </a:cubicBezTo>
                  <a:close/>
                  <a:moveTo>
                    <a:pt x="12321" y="8182"/>
                  </a:moveTo>
                  <a:cubicBezTo>
                    <a:pt x="12297" y="8182"/>
                    <a:pt x="12273" y="8193"/>
                    <a:pt x="12255" y="8213"/>
                  </a:cubicBezTo>
                  <a:cubicBezTo>
                    <a:pt x="12218" y="8252"/>
                    <a:pt x="12218" y="8315"/>
                    <a:pt x="12255" y="8354"/>
                  </a:cubicBezTo>
                  <a:cubicBezTo>
                    <a:pt x="12292" y="8393"/>
                    <a:pt x="12352" y="8393"/>
                    <a:pt x="12389" y="8354"/>
                  </a:cubicBezTo>
                  <a:cubicBezTo>
                    <a:pt x="12426" y="8315"/>
                    <a:pt x="12426" y="8252"/>
                    <a:pt x="12389" y="8213"/>
                  </a:cubicBezTo>
                  <a:cubicBezTo>
                    <a:pt x="12371" y="8193"/>
                    <a:pt x="12345" y="8182"/>
                    <a:pt x="12321" y="8182"/>
                  </a:cubicBezTo>
                  <a:close/>
                  <a:moveTo>
                    <a:pt x="15590" y="8221"/>
                  </a:moveTo>
                  <a:cubicBezTo>
                    <a:pt x="15561" y="8221"/>
                    <a:pt x="15532" y="8231"/>
                    <a:pt x="15510" y="8255"/>
                  </a:cubicBezTo>
                  <a:cubicBezTo>
                    <a:pt x="15465" y="8303"/>
                    <a:pt x="15465" y="8383"/>
                    <a:pt x="15510" y="8431"/>
                  </a:cubicBezTo>
                  <a:cubicBezTo>
                    <a:pt x="15555" y="8479"/>
                    <a:pt x="15628" y="8479"/>
                    <a:pt x="15673" y="8431"/>
                  </a:cubicBezTo>
                  <a:cubicBezTo>
                    <a:pt x="15717" y="8383"/>
                    <a:pt x="15718" y="8305"/>
                    <a:pt x="15673" y="8257"/>
                  </a:cubicBezTo>
                  <a:cubicBezTo>
                    <a:pt x="15650" y="8233"/>
                    <a:pt x="15620" y="8221"/>
                    <a:pt x="15590" y="8221"/>
                  </a:cubicBezTo>
                  <a:close/>
                  <a:moveTo>
                    <a:pt x="20448" y="8263"/>
                  </a:moveTo>
                  <a:cubicBezTo>
                    <a:pt x="20415" y="8263"/>
                    <a:pt x="20380" y="8275"/>
                    <a:pt x="20354" y="8303"/>
                  </a:cubicBezTo>
                  <a:cubicBezTo>
                    <a:pt x="20302" y="8358"/>
                    <a:pt x="20302" y="8448"/>
                    <a:pt x="20354" y="8503"/>
                  </a:cubicBezTo>
                  <a:cubicBezTo>
                    <a:pt x="20406" y="8558"/>
                    <a:pt x="20489" y="8559"/>
                    <a:pt x="20541" y="8503"/>
                  </a:cubicBezTo>
                  <a:cubicBezTo>
                    <a:pt x="20593" y="8448"/>
                    <a:pt x="20593" y="8358"/>
                    <a:pt x="20541" y="8303"/>
                  </a:cubicBezTo>
                  <a:cubicBezTo>
                    <a:pt x="20516" y="8275"/>
                    <a:pt x="20482" y="8263"/>
                    <a:pt x="20448" y="8263"/>
                  </a:cubicBezTo>
                  <a:close/>
                  <a:moveTo>
                    <a:pt x="13186" y="8293"/>
                  </a:moveTo>
                  <a:cubicBezTo>
                    <a:pt x="13160" y="8293"/>
                    <a:pt x="13133" y="8304"/>
                    <a:pt x="13113" y="8326"/>
                  </a:cubicBezTo>
                  <a:cubicBezTo>
                    <a:pt x="13072" y="8369"/>
                    <a:pt x="13072" y="8441"/>
                    <a:pt x="13113" y="8484"/>
                  </a:cubicBezTo>
                  <a:cubicBezTo>
                    <a:pt x="13154" y="8527"/>
                    <a:pt x="13219" y="8527"/>
                    <a:pt x="13260" y="8484"/>
                  </a:cubicBezTo>
                  <a:cubicBezTo>
                    <a:pt x="13300" y="8441"/>
                    <a:pt x="13300" y="8369"/>
                    <a:pt x="13260" y="8326"/>
                  </a:cubicBezTo>
                  <a:cubicBezTo>
                    <a:pt x="13239" y="8304"/>
                    <a:pt x="13213" y="8293"/>
                    <a:pt x="13186" y="8293"/>
                  </a:cubicBezTo>
                  <a:close/>
                  <a:moveTo>
                    <a:pt x="5275" y="8316"/>
                  </a:moveTo>
                  <a:cubicBezTo>
                    <a:pt x="5260" y="8316"/>
                    <a:pt x="5244" y="8322"/>
                    <a:pt x="5232" y="8335"/>
                  </a:cubicBezTo>
                  <a:cubicBezTo>
                    <a:pt x="5209" y="8361"/>
                    <a:pt x="5209" y="8401"/>
                    <a:pt x="5232" y="8427"/>
                  </a:cubicBezTo>
                  <a:cubicBezTo>
                    <a:pt x="5256" y="8452"/>
                    <a:pt x="5295" y="8452"/>
                    <a:pt x="5318" y="8427"/>
                  </a:cubicBezTo>
                  <a:cubicBezTo>
                    <a:pt x="5342" y="8401"/>
                    <a:pt x="5342" y="8361"/>
                    <a:pt x="5318" y="8335"/>
                  </a:cubicBezTo>
                  <a:cubicBezTo>
                    <a:pt x="5306" y="8322"/>
                    <a:pt x="5291" y="8316"/>
                    <a:pt x="5275" y="8316"/>
                  </a:cubicBezTo>
                  <a:close/>
                  <a:moveTo>
                    <a:pt x="4505" y="8318"/>
                  </a:moveTo>
                  <a:cubicBezTo>
                    <a:pt x="4491" y="8318"/>
                    <a:pt x="4476" y="8324"/>
                    <a:pt x="4466" y="8335"/>
                  </a:cubicBezTo>
                  <a:cubicBezTo>
                    <a:pt x="4444" y="8359"/>
                    <a:pt x="4444" y="8398"/>
                    <a:pt x="4466" y="8421"/>
                  </a:cubicBezTo>
                  <a:cubicBezTo>
                    <a:pt x="4487" y="8444"/>
                    <a:pt x="4522" y="8443"/>
                    <a:pt x="4544" y="8419"/>
                  </a:cubicBezTo>
                  <a:cubicBezTo>
                    <a:pt x="4566" y="8396"/>
                    <a:pt x="4566" y="8358"/>
                    <a:pt x="4544" y="8335"/>
                  </a:cubicBezTo>
                  <a:cubicBezTo>
                    <a:pt x="4533" y="8323"/>
                    <a:pt x="4519" y="8318"/>
                    <a:pt x="4505" y="8318"/>
                  </a:cubicBezTo>
                  <a:close/>
                  <a:moveTo>
                    <a:pt x="6051" y="8320"/>
                  </a:moveTo>
                  <a:cubicBezTo>
                    <a:pt x="6034" y="8320"/>
                    <a:pt x="6017" y="8327"/>
                    <a:pt x="6005" y="8341"/>
                  </a:cubicBezTo>
                  <a:cubicBezTo>
                    <a:pt x="5979" y="8368"/>
                    <a:pt x="5979" y="8413"/>
                    <a:pt x="6005" y="8440"/>
                  </a:cubicBezTo>
                  <a:cubicBezTo>
                    <a:pt x="6030" y="8468"/>
                    <a:pt x="6072" y="8468"/>
                    <a:pt x="6097" y="8440"/>
                  </a:cubicBezTo>
                  <a:cubicBezTo>
                    <a:pt x="6123" y="8413"/>
                    <a:pt x="6123" y="8368"/>
                    <a:pt x="6097" y="8341"/>
                  </a:cubicBezTo>
                  <a:cubicBezTo>
                    <a:pt x="6085" y="8327"/>
                    <a:pt x="6068" y="8320"/>
                    <a:pt x="6051" y="8320"/>
                  </a:cubicBezTo>
                  <a:close/>
                  <a:moveTo>
                    <a:pt x="3743" y="8327"/>
                  </a:moveTo>
                  <a:cubicBezTo>
                    <a:pt x="3730" y="8327"/>
                    <a:pt x="3718" y="8332"/>
                    <a:pt x="3708" y="8343"/>
                  </a:cubicBezTo>
                  <a:cubicBezTo>
                    <a:pt x="3688" y="8364"/>
                    <a:pt x="3688" y="8400"/>
                    <a:pt x="3708" y="8421"/>
                  </a:cubicBezTo>
                  <a:cubicBezTo>
                    <a:pt x="3728" y="8442"/>
                    <a:pt x="3759" y="8442"/>
                    <a:pt x="3779" y="8421"/>
                  </a:cubicBezTo>
                  <a:cubicBezTo>
                    <a:pt x="3799" y="8400"/>
                    <a:pt x="3799" y="8364"/>
                    <a:pt x="3779" y="8343"/>
                  </a:cubicBezTo>
                  <a:cubicBezTo>
                    <a:pt x="3769" y="8332"/>
                    <a:pt x="3757" y="8327"/>
                    <a:pt x="3743" y="8327"/>
                  </a:cubicBezTo>
                  <a:close/>
                  <a:moveTo>
                    <a:pt x="6836" y="8333"/>
                  </a:moveTo>
                  <a:cubicBezTo>
                    <a:pt x="6818" y="8333"/>
                    <a:pt x="6799" y="8341"/>
                    <a:pt x="6786" y="8356"/>
                  </a:cubicBezTo>
                  <a:cubicBezTo>
                    <a:pt x="6758" y="8386"/>
                    <a:pt x="6758" y="8432"/>
                    <a:pt x="6786" y="8461"/>
                  </a:cubicBezTo>
                  <a:cubicBezTo>
                    <a:pt x="6813" y="8491"/>
                    <a:pt x="6858" y="8491"/>
                    <a:pt x="6886" y="8461"/>
                  </a:cubicBezTo>
                  <a:cubicBezTo>
                    <a:pt x="6913" y="8432"/>
                    <a:pt x="6913" y="8386"/>
                    <a:pt x="6886" y="8356"/>
                  </a:cubicBezTo>
                  <a:cubicBezTo>
                    <a:pt x="6872" y="8341"/>
                    <a:pt x="6854" y="8333"/>
                    <a:pt x="6836" y="8333"/>
                  </a:cubicBezTo>
                  <a:close/>
                  <a:moveTo>
                    <a:pt x="2955" y="8356"/>
                  </a:moveTo>
                  <a:cubicBezTo>
                    <a:pt x="2937" y="8375"/>
                    <a:pt x="2937" y="8407"/>
                    <a:pt x="2955" y="8427"/>
                  </a:cubicBezTo>
                  <a:cubicBezTo>
                    <a:pt x="2974" y="8446"/>
                    <a:pt x="3003" y="8446"/>
                    <a:pt x="3021" y="8427"/>
                  </a:cubicBezTo>
                  <a:cubicBezTo>
                    <a:pt x="3039" y="8407"/>
                    <a:pt x="3039" y="8377"/>
                    <a:pt x="3021" y="8358"/>
                  </a:cubicBezTo>
                  <a:cubicBezTo>
                    <a:pt x="3003" y="8339"/>
                    <a:pt x="2973" y="8337"/>
                    <a:pt x="2955" y="8356"/>
                  </a:cubicBezTo>
                  <a:close/>
                  <a:moveTo>
                    <a:pt x="7629" y="8356"/>
                  </a:moveTo>
                  <a:cubicBezTo>
                    <a:pt x="7610" y="8356"/>
                    <a:pt x="7592" y="8364"/>
                    <a:pt x="7577" y="8379"/>
                  </a:cubicBezTo>
                  <a:cubicBezTo>
                    <a:pt x="7549" y="8410"/>
                    <a:pt x="7549" y="8461"/>
                    <a:pt x="7577" y="8492"/>
                  </a:cubicBezTo>
                  <a:cubicBezTo>
                    <a:pt x="7606" y="8522"/>
                    <a:pt x="7652" y="8522"/>
                    <a:pt x="7681" y="8492"/>
                  </a:cubicBezTo>
                  <a:cubicBezTo>
                    <a:pt x="7710" y="8461"/>
                    <a:pt x="7710" y="8410"/>
                    <a:pt x="7681" y="8379"/>
                  </a:cubicBezTo>
                  <a:cubicBezTo>
                    <a:pt x="7667" y="8364"/>
                    <a:pt x="7648" y="8356"/>
                    <a:pt x="7629" y="8356"/>
                  </a:cubicBezTo>
                  <a:close/>
                  <a:moveTo>
                    <a:pt x="2210" y="8375"/>
                  </a:moveTo>
                  <a:cubicBezTo>
                    <a:pt x="2193" y="8393"/>
                    <a:pt x="2193" y="8422"/>
                    <a:pt x="2210" y="8440"/>
                  </a:cubicBezTo>
                  <a:cubicBezTo>
                    <a:pt x="2227" y="8458"/>
                    <a:pt x="2254" y="8458"/>
                    <a:pt x="2271" y="8440"/>
                  </a:cubicBezTo>
                  <a:cubicBezTo>
                    <a:pt x="2288" y="8422"/>
                    <a:pt x="2287" y="8393"/>
                    <a:pt x="2271" y="8375"/>
                  </a:cubicBezTo>
                  <a:cubicBezTo>
                    <a:pt x="2254" y="8357"/>
                    <a:pt x="2227" y="8357"/>
                    <a:pt x="2210" y="8375"/>
                  </a:cubicBezTo>
                  <a:close/>
                  <a:moveTo>
                    <a:pt x="18103" y="8377"/>
                  </a:moveTo>
                  <a:cubicBezTo>
                    <a:pt x="18072" y="8377"/>
                    <a:pt x="18038" y="8391"/>
                    <a:pt x="18014" y="8417"/>
                  </a:cubicBezTo>
                  <a:cubicBezTo>
                    <a:pt x="17966" y="8470"/>
                    <a:pt x="17967" y="8552"/>
                    <a:pt x="18016" y="8604"/>
                  </a:cubicBezTo>
                  <a:cubicBezTo>
                    <a:pt x="18065" y="8656"/>
                    <a:pt x="18142" y="8656"/>
                    <a:pt x="18191" y="8604"/>
                  </a:cubicBezTo>
                  <a:cubicBezTo>
                    <a:pt x="18240" y="8552"/>
                    <a:pt x="18240" y="8469"/>
                    <a:pt x="18191" y="8417"/>
                  </a:cubicBezTo>
                  <a:cubicBezTo>
                    <a:pt x="18167" y="8391"/>
                    <a:pt x="18135" y="8377"/>
                    <a:pt x="18103" y="8377"/>
                  </a:cubicBezTo>
                  <a:close/>
                  <a:moveTo>
                    <a:pt x="8430" y="8389"/>
                  </a:moveTo>
                  <a:cubicBezTo>
                    <a:pt x="8410" y="8389"/>
                    <a:pt x="8390" y="8397"/>
                    <a:pt x="8375" y="8413"/>
                  </a:cubicBezTo>
                  <a:cubicBezTo>
                    <a:pt x="8344" y="8446"/>
                    <a:pt x="8344" y="8499"/>
                    <a:pt x="8375" y="8532"/>
                  </a:cubicBezTo>
                  <a:cubicBezTo>
                    <a:pt x="8405" y="8565"/>
                    <a:pt x="8455" y="8565"/>
                    <a:pt x="8485" y="8532"/>
                  </a:cubicBezTo>
                  <a:cubicBezTo>
                    <a:pt x="8516" y="8499"/>
                    <a:pt x="8516" y="8446"/>
                    <a:pt x="8485" y="8413"/>
                  </a:cubicBezTo>
                  <a:cubicBezTo>
                    <a:pt x="8470" y="8397"/>
                    <a:pt x="8450" y="8389"/>
                    <a:pt x="8430" y="8389"/>
                  </a:cubicBezTo>
                  <a:close/>
                  <a:moveTo>
                    <a:pt x="1470" y="8400"/>
                  </a:moveTo>
                  <a:cubicBezTo>
                    <a:pt x="1455" y="8416"/>
                    <a:pt x="1455" y="8441"/>
                    <a:pt x="1470" y="8457"/>
                  </a:cubicBezTo>
                  <a:cubicBezTo>
                    <a:pt x="1485" y="8473"/>
                    <a:pt x="1510" y="8473"/>
                    <a:pt x="1525" y="8457"/>
                  </a:cubicBezTo>
                  <a:cubicBezTo>
                    <a:pt x="1540" y="8441"/>
                    <a:pt x="1540" y="8416"/>
                    <a:pt x="1525" y="8400"/>
                  </a:cubicBezTo>
                  <a:cubicBezTo>
                    <a:pt x="1510" y="8384"/>
                    <a:pt x="1485" y="8384"/>
                    <a:pt x="1470" y="8400"/>
                  </a:cubicBezTo>
                  <a:close/>
                  <a:moveTo>
                    <a:pt x="16504" y="8427"/>
                  </a:moveTo>
                  <a:cubicBezTo>
                    <a:pt x="16473" y="8427"/>
                    <a:pt x="16443" y="8440"/>
                    <a:pt x="16420" y="8465"/>
                  </a:cubicBezTo>
                  <a:cubicBezTo>
                    <a:pt x="16374" y="8514"/>
                    <a:pt x="16373" y="8593"/>
                    <a:pt x="16420" y="8642"/>
                  </a:cubicBezTo>
                  <a:cubicBezTo>
                    <a:pt x="16466" y="8692"/>
                    <a:pt x="16542" y="8692"/>
                    <a:pt x="16588" y="8642"/>
                  </a:cubicBezTo>
                  <a:cubicBezTo>
                    <a:pt x="16634" y="8593"/>
                    <a:pt x="16634" y="8514"/>
                    <a:pt x="16588" y="8465"/>
                  </a:cubicBezTo>
                  <a:cubicBezTo>
                    <a:pt x="16565" y="8440"/>
                    <a:pt x="16534" y="8427"/>
                    <a:pt x="16504" y="8427"/>
                  </a:cubicBezTo>
                  <a:close/>
                  <a:moveTo>
                    <a:pt x="737" y="8431"/>
                  </a:moveTo>
                  <a:cubicBezTo>
                    <a:pt x="724" y="8445"/>
                    <a:pt x="724" y="8466"/>
                    <a:pt x="737" y="8480"/>
                  </a:cubicBezTo>
                  <a:cubicBezTo>
                    <a:pt x="751" y="8494"/>
                    <a:pt x="772" y="8494"/>
                    <a:pt x="785" y="8480"/>
                  </a:cubicBezTo>
                  <a:cubicBezTo>
                    <a:pt x="798" y="8466"/>
                    <a:pt x="798" y="8445"/>
                    <a:pt x="785" y="8431"/>
                  </a:cubicBezTo>
                  <a:cubicBezTo>
                    <a:pt x="772" y="8417"/>
                    <a:pt x="750" y="8417"/>
                    <a:pt x="737" y="8431"/>
                  </a:cubicBezTo>
                  <a:close/>
                  <a:moveTo>
                    <a:pt x="14064" y="8431"/>
                  </a:moveTo>
                  <a:cubicBezTo>
                    <a:pt x="14037" y="8431"/>
                    <a:pt x="14008" y="8443"/>
                    <a:pt x="13987" y="8465"/>
                  </a:cubicBezTo>
                  <a:cubicBezTo>
                    <a:pt x="13945" y="8510"/>
                    <a:pt x="13945" y="8581"/>
                    <a:pt x="13987" y="8625"/>
                  </a:cubicBezTo>
                  <a:cubicBezTo>
                    <a:pt x="14029" y="8670"/>
                    <a:pt x="14097" y="8670"/>
                    <a:pt x="14139" y="8625"/>
                  </a:cubicBezTo>
                  <a:cubicBezTo>
                    <a:pt x="14181" y="8581"/>
                    <a:pt x="14181" y="8509"/>
                    <a:pt x="14139" y="8465"/>
                  </a:cubicBezTo>
                  <a:cubicBezTo>
                    <a:pt x="14118" y="8443"/>
                    <a:pt x="14091" y="8431"/>
                    <a:pt x="14064" y="8431"/>
                  </a:cubicBezTo>
                  <a:close/>
                  <a:moveTo>
                    <a:pt x="9242" y="8432"/>
                  </a:moveTo>
                  <a:cubicBezTo>
                    <a:pt x="9221" y="8432"/>
                    <a:pt x="9200" y="8440"/>
                    <a:pt x="9184" y="8457"/>
                  </a:cubicBezTo>
                  <a:cubicBezTo>
                    <a:pt x="9153" y="8491"/>
                    <a:pt x="9152" y="8547"/>
                    <a:pt x="9184" y="8581"/>
                  </a:cubicBezTo>
                  <a:cubicBezTo>
                    <a:pt x="9216" y="8616"/>
                    <a:pt x="9267" y="8615"/>
                    <a:pt x="9299" y="8581"/>
                  </a:cubicBezTo>
                  <a:cubicBezTo>
                    <a:pt x="9330" y="8547"/>
                    <a:pt x="9330" y="8491"/>
                    <a:pt x="9299" y="8457"/>
                  </a:cubicBezTo>
                  <a:cubicBezTo>
                    <a:pt x="9283" y="8440"/>
                    <a:pt x="9262" y="8433"/>
                    <a:pt x="9242" y="8432"/>
                  </a:cubicBezTo>
                  <a:close/>
                  <a:moveTo>
                    <a:pt x="19746" y="8455"/>
                  </a:moveTo>
                  <a:cubicBezTo>
                    <a:pt x="19713" y="8455"/>
                    <a:pt x="19680" y="8469"/>
                    <a:pt x="19655" y="8495"/>
                  </a:cubicBezTo>
                  <a:cubicBezTo>
                    <a:pt x="19604" y="8549"/>
                    <a:pt x="19604" y="8638"/>
                    <a:pt x="19655" y="8692"/>
                  </a:cubicBezTo>
                  <a:cubicBezTo>
                    <a:pt x="19706" y="8746"/>
                    <a:pt x="19787" y="8746"/>
                    <a:pt x="19837" y="8692"/>
                  </a:cubicBezTo>
                  <a:cubicBezTo>
                    <a:pt x="19888" y="8638"/>
                    <a:pt x="19888" y="8549"/>
                    <a:pt x="19837" y="8495"/>
                  </a:cubicBezTo>
                  <a:cubicBezTo>
                    <a:pt x="19812" y="8468"/>
                    <a:pt x="19779" y="8455"/>
                    <a:pt x="19746" y="8455"/>
                  </a:cubicBezTo>
                  <a:close/>
                  <a:moveTo>
                    <a:pt x="10" y="8461"/>
                  </a:moveTo>
                  <a:cubicBezTo>
                    <a:pt x="-3" y="8475"/>
                    <a:pt x="-3" y="8496"/>
                    <a:pt x="10" y="8509"/>
                  </a:cubicBezTo>
                  <a:cubicBezTo>
                    <a:pt x="22" y="8522"/>
                    <a:pt x="42" y="8522"/>
                    <a:pt x="54" y="8509"/>
                  </a:cubicBezTo>
                  <a:cubicBezTo>
                    <a:pt x="67" y="8495"/>
                    <a:pt x="67" y="8474"/>
                    <a:pt x="54" y="8461"/>
                  </a:cubicBezTo>
                  <a:cubicBezTo>
                    <a:pt x="42" y="8448"/>
                    <a:pt x="22" y="8448"/>
                    <a:pt x="10" y="8461"/>
                  </a:cubicBezTo>
                  <a:close/>
                  <a:moveTo>
                    <a:pt x="10062" y="8484"/>
                  </a:moveTo>
                  <a:cubicBezTo>
                    <a:pt x="10039" y="8484"/>
                    <a:pt x="10016" y="8492"/>
                    <a:pt x="9999" y="8511"/>
                  </a:cubicBezTo>
                  <a:cubicBezTo>
                    <a:pt x="9965" y="8547"/>
                    <a:pt x="9965" y="8608"/>
                    <a:pt x="9999" y="8644"/>
                  </a:cubicBezTo>
                  <a:cubicBezTo>
                    <a:pt x="10034" y="8681"/>
                    <a:pt x="10090" y="8681"/>
                    <a:pt x="10124" y="8644"/>
                  </a:cubicBezTo>
                  <a:cubicBezTo>
                    <a:pt x="10159" y="8608"/>
                    <a:pt x="10159" y="8547"/>
                    <a:pt x="10124" y="8511"/>
                  </a:cubicBezTo>
                  <a:cubicBezTo>
                    <a:pt x="10107" y="8492"/>
                    <a:pt x="10084" y="8484"/>
                    <a:pt x="10062" y="8484"/>
                  </a:cubicBezTo>
                  <a:close/>
                  <a:moveTo>
                    <a:pt x="10893" y="8553"/>
                  </a:moveTo>
                  <a:cubicBezTo>
                    <a:pt x="10870" y="8553"/>
                    <a:pt x="10847" y="8562"/>
                    <a:pt x="10829" y="8581"/>
                  </a:cubicBezTo>
                  <a:cubicBezTo>
                    <a:pt x="10793" y="8619"/>
                    <a:pt x="10793" y="8681"/>
                    <a:pt x="10829" y="8719"/>
                  </a:cubicBezTo>
                  <a:cubicBezTo>
                    <a:pt x="10864" y="8757"/>
                    <a:pt x="10922" y="8757"/>
                    <a:pt x="10957" y="8719"/>
                  </a:cubicBezTo>
                  <a:cubicBezTo>
                    <a:pt x="10993" y="8681"/>
                    <a:pt x="10993" y="8619"/>
                    <a:pt x="10957" y="8581"/>
                  </a:cubicBezTo>
                  <a:cubicBezTo>
                    <a:pt x="10940" y="8562"/>
                    <a:pt x="10916" y="8553"/>
                    <a:pt x="10893" y="8553"/>
                  </a:cubicBezTo>
                  <a:close/>
                  <a:moveTo>
                    <a:pt x="14952" y="8589"/>
                  </a:moveTo>
                  <a:cubicBezTo>
                    <a:pt x="14924" y="8589"/>
                    <a:pt x="14895" y="8600"/>
                    <a:pt x="14874" y="8623"/>
                  </a:cubicBezTo>
                  <a:cubicBezTo>
                    <a:pt x="14831" y="8669"/>
                    <a:pt x="14830" y="8743"/>
                    <a:pt x="14874" y="8789"/>
                  </a:cubicBezTo>
                  <a:cubicBezTo>
                    <a:pt x="14917" y="8835"/>
                    <a:pt x="14986" y="8835"/>
                    <a:pt x="15029" y="8789"/>
                  </a:cubicBezTo>
                  <a:cubicBezTo>
                    <a:pt x="15072" y="8744"/>
                    <a:pt x="15072" y="8670"/>
                    <a:pt x="15029" y="8623"/>
                  </a:cubicBezTo>
                  <a:cubicBezTo>
                    <a:pt x="15007" y="8601"/>
                    <a:pt x="14981" y="8589"/>
                    <a:pt x="14952" y="8589"/>
                  </a:cubicBezTo>
                  <a:close/>
                  <a:moveTo>
                    <a:pt x="11735" y="8633"/>
                  </a:moveTo>
                  <a:cubicBezTo>
                    <a:pt x="11710" y="8633"/>
                    <a:pt x="11686" y="8643"/>
                    <a:pt x="11667" y="8663"/>
                  </a:cubicBezTo>
                  <a:cubicBezTo>
                    <a:pt x="11629" y="8704"/>
                    <a:pt x="11630" y="8767"/>
                    <a:pt x="11667" y="8807"/>
                  </a:cubicBezTo>
                  <a:cubicBezTo>
                    <a:pt x="11705" y="8847"/>
                    <a:pt x="11764" y="8848"/>
                    <a:pt x="11801" y="8809"/>
                  </a:cubicBezTo>
                  <a:cubicBezTo>
                    <a:pt x="11839" y="8769"/>
                    <a:pt x="11839" y="8704"/>
                    <a:pt x="11801" y="8663"/>
                  </a:cubicBezTo>
                  <a:cubicBezTo>
                    <a:pt x="11782" y="8643"/>
                    <a:pt x="11759" y="8633"/>
                    <a:pt x="11735" y="8633"/>
                  </a:cubicBezTo>
                  <a:close/>
                  <a:moveTo>
                    <a:pt x="17430" y="8663"/>
                  </a:moveTo>
                  <a:cubicBezTo>
                    <a:pt x="17398" y="8663"/>
                    <a:pt x="17367" y="8674"/>
                    <a:pt x="17344" y="8700"/>
                  </a:cubicBezTo>
                  <a:cubicBezTo>
                    <a:pt x="17296" y="8751"/>
                    <a:pt x="17296" y="8834"/>
                    <a:pt x="17344" y="8885"/>
                  </a:cubicBezTo>
                  <a:cubicBezTo>
                    <a:pt x="17391" y="8936"/>
                    <a:pt x="17468" y="8936"/>
                    <a:pt x="17515" y="8885"/>
                  </a:cubicBezTo>
                  <a:cubicBezTo>
                    <a:pt x="17563" y="8834"/>
                    <a:pt x="17563" y="8753"/>
                    <a:pt x="17515" y="8702"/>
                  </a:cubicBezTo>
                  <a:cubicBezTo>
                    <a:pt x="17492" y="8676"/>
                    <a:pt x="17461" y="8664"/>
                    <a:pt x="17430" y="8663"/>
                  </a:cubicBezTo>
                  <a:close/>
                  <a:moveTo>
                    <a:pt x="21424" y="8673"/>
                  </a:moveTo>
                  <a:cubicBezTo>
                    <a:pt x="21390" y="8673"/>
                    <a:pt x="21354" y="8687"/>
                    <a:pt x="21328" y="8715"/>
                  </a:cubicBezTo>
                  <a:cubicBezTo>
                    <a:pt x="21275" y="8771"/>
                    <a:pt x="21275" y="8863"/>
                    <a:pt x="21328" y="8919"/>
                  </a:cubicBezTo>
                  <a:cubicBezTo>
                    <a:pt x="21381" y="8976"/>
                    <a:pt x="21468" y="8978"/>
                    <a:pt x="21521" y="8921"/>
                  </a:cubicBezTo>
                  <a:cubicBezTo>
                    <a:pt x="21574" y="8864"/>
                    <a:pt x="21574" y="8772"/>
                    <a:pt x="21521" y="8715"/>
                  </a:cubicBezTo>
                  <a:cubicBezTo>
                    <a:pt x="21494" y="8687"/>
                    <a:pt x="21459" y="8673"/>
                    <a:pt x="21424" y="8673"/>
                  </a:cubicBezTo>
                  <a:close/>
                  <a:moveTo>
                    <a:pt x="19053" y="8679"/>
                  </a:moveTo>
                  <a:cubicBezTo>
                    <a:pt x="19020" y="8679"/>
                    <a:pt x="18988" y="8693"/>
                    <a:pt x="18963" y="8719"/>
                  </a:cubicBezTo>
                  <a:cubicBezTo>
                    <a:pt x="18914" y="8772"/>
                    <a:pt x="18914" y="8857"/>
                    <a:pt x="18963" y="8910"/>
                  </a:cubicBezTo>
                  <a:cubicBezTo>
                    <a:pt x="19012" y="8962"/>
                    <a:pt x="19093" y="8962"/>
                    <a:pt x="19142" y="8910"/>
                  </a:cubicBezTo>
                  <a:cubicBezTo>
                    <a:pt x="19191" y="8857"/>
                    <a:pt x="19191" y="8772"/>
                    <a:pt x="19142" y="8719"/>
                  </a:cubicBezTo>
                  <a:cubicBezTo>
                    <a:pt x="19117" y="8692"/>
                    <a:pt x="19085" y="8679"/>
                    <a:pt x="19053" y="8679"/>
                  </a:cubicBezTo>
                  <a:close/>
                  <a:moveTo>
                    <a:pt x="12586" y="8732"/>
                  </a:moveTo>
                  <a:cubicBezTo>
                    <a:pt x="12560" y="8732"/>
                    <a:pt x="12535" y="8742"/>
                    <a:pt x="12516" y="8763"/>
                  </a:cubicBezTo>
                  <a:cubicBezTo>
                    <a:pt x="12477" y="8804"/>
                    <a:pt x="12477" y="8870"/>
                    <a:pt x="12516" y="8912"/>
                  </a:cubicBezTo>
                  <a:cubicBezTo>
                    <a:pt x="12555" y="8953"/>
                    <a:pt x="12618" y="8953"/>
                    <a:pt x="12657" y="8912"/>
                  </a:cubicBezTo>
                  <a:cubicBezTo>
                    <a:pt x="12696" y="8870"/>
                    <a:pt x="12696" y="8804"/>
                    <a:pt x="12657" y="8763"/>
                  </a:cubicBezTo>
                  <a:cubicBezTo>
                    <a:pt x="12638" y="8742"/>
                    <a:pt x="12611" y="8732"/>
                    <a:pt x="12586" y="8732"/>
                  </a:cubicBezTo>
                  <a:close/>
                  <a:moveTo>
                    <a:pt x="15853" y="8765"/>
                  </a:moveTo>
                  <a:cubicBezTo>
                    <a:pt x="15823" y="8765"/>
                    <a:pt x="15792" y="8778"/>
                    <a:pt x="15769" y="8803"/>
                  </a:cubicBezTo>
                  <a:cubicBezTo>
                    <a:pt x="15723" y="8852"/>
                    <a:pt x="15723" y="8931"/>
                    <a:pt x="15769" y="8980"/>
                  </a:cubicBezTo>
                  <a:cubicBezTo>
                    <a:pt x="15815" y="9030"/>
                    <a:pt x="15889" y="9030"/>
                    <a:pt x="15935" y="8980"/>
                  </a:cubicBezTo>
                  <a:cubicBezTo>
                    <a:pt x="15982" y="8931"/>
                    <a:pt x="15981" y="8852"/>
                    <a:pt x="15935" y="8803"/>
                  </a:cubicBezTo>
                  <a:cubicBezTo>
                    <a:pt x="15912" y="8778"/>
                    <a:pt x="15883" y="8765"/>
                    <a:pt x="15853" y="8765"/>
                  </a:cubicBezTo>
                  <a:close/>
                  <a:moveTo>
                    <a:pt x="20715" y="8824"/>
                  </a:moveTo>
                  <a:cubicBezTo>
                    <a:pt x="20680" y="8824"/>
                    <a:pt x="20645" y="8837"/>
                    <a:pt x="20618" y="8866"/>
                  </a:cubicBezTo>
                  <a:cubicBezTo>
                    <a:pt x="20565" y="8923"/>
                    <a:pt x="20565" y="9017"/>
                    <a:pt x="20618" y="9074"/>
                  </a:cubicBezTo>
                  <a:cubicBezTo>
                    <a:pt x="20672" y="9131"/>
                    <a:pt x="20758" y="9131"/>
                    <a:pt x="20811" y="9074"/>
                  </a:cubicBezTo>
                  <a:cubicBezTo>
                    <a:pt x="20865" y="9017"/>
                    <a:pt x="20865" y="8923"/>
                    <a:pt x="20811" y="8866"/>
                  </a:cubicBezTo>
                  <a:cubicBezTo>
                    <a:pt x="20784" y="8837"/>
                    <a:pt x="20750" y="8824"/>
                    <a:pt x="20715" y="8824"/>
                  </a:cubicBezTo>
                  <a:close/>
                  <a:moveTo>
                    <a:pt x="13449" y="8843"/>
                  </a:moveTo>
                  <a:cubicBezTo>
                    <a:pt x="13422" y="8843"/>
                    <a:pt x="13395" y="8853"/>
                    <a:pt x="13374" y="8875"/>
                  </a:cubicBezTo>
                  <a:cubicBezTo>
                    <a:pt x="13332" y="8920"/>
                    <a:pt x="13332" y="8993"/>
                    <a:pt x="13374" y="9038"/>
                  </a:cubicBezTo>
                  <a:cubicBezTo>
                    <a:pt x="13416" y="9082"/>
                    <a:pt x="13484" y="9082"/>
                    <a:pt x="13526" y="9038"/>
                  </a:cubicBezTo>
                  <a:cubicBezTo>
                    <a:pt x="13568" y="8993"/>
                    <a:pt x="13568" y="8920"/>
                    <a:pt x="13526" y="8875"/>
                  </a:cubicBezTo>
                  <a:cubicBezTo>
                    <a:pt x="13505" y="8853"/>
                    <a:pt x="13476" y="8843"/>
                    <a:pt x="13449" y="8843"/>
                  </a:cubicBezTo>
                  <a:close/>
                  <a:moveTo>
                    <a:pt x="5561" y="8891"/>
                  </a:moveTo>
                  <a:cubicBezTo>
                    <a:pt x="5545" y="8891"/>
                    <a:pt x="5528" y="8896"/>
                    <a:pt x="5515" y="8910"/>
                  </a:cubicBezTo>
                  <a:cubicBezTo>
                    <a:pt x="5489" y="8937"/>
                    <a:pt x="5489" y="8982"/>
                    <a:pt x="5515" y="9009"/>
                  </a:cubicBezTo>
                  <a:cubicBezTo>
                    <a:pt x="5540" y="9036"/>
                    <a:pt x="5582" y="9036"/>
                    <a:pt x="5608" y="9009"/>
                  </a:cubicBezTo>
                  <a:cubicBezTo>
                    <a:pt x="5633" y="8982"/>
                    <a:pt x="5633" y="8937"/>
                    <a:pt x="5608" y="8910"/>
                  </a:cubicBezTo>
                  <a:cubicBezTo>
                    <a:pt x="5595" y="8896"/>
                    <a:pt x="5578" y="8891"/>
                    <a:pt x="5561" y="8891"/>
                  </a:cubicBezTo>
                  <a:close/>
                  <a:moveTo>
                    <a:pt x="6335" y="8893"/>
                  </a:moveTo>
                  <a:cubicBezTo>
                    <a:pt x="6317" y="8892"/>
                    <a:pt x="6299" y="8899"/>
                    <a:pt x="6285" y="8914"/>
                  </a:cubicBezTo>
                  <a:cubicBezTo>
                    <a:pt x="6258" y="8943"/>
                    <a:pt x="6257" y="8991"/>
                    <a:pt x="6285" y="9020"/>
                  </a:cubicBezTo>
                  <a:cubicBezTo>
                    <a:pt x="6313" y="9050"/>
                    <a:pt x="6358" y="9050"/>
                    <a:pt x="6385" y="9020"/>
                  </a:cubicBezTo>
                  <a:cubicBezTo>
                    <a:pt x="6413" y="8991"/>
                    <a:pt x="6413" y="8943"/>
                    <a:pt x="6385" y="8914"/>
                  </a:cubicBezTo>
                  <a:cubicBezTo>
                    <a:pt x="6372" y="8899"/>
                    <a:pt x="6353" y="8893"/>
                    <a:pt x="6335" y="8893"/>
                  </a:cubicBezTo>
                  <a:close/>
                  <a:moveTo>
                    <a:pt x="4796" y="8894"/>
                  </a:moveTo>
                  <a:cubicBezTo>
                    <a:pt x="4781" y="8894"/>
                    <a:pt x="4765" y="8901"/>
                    <a:pt x="4753" y="8914"/>
                  </a:cubicBezTo>
                  <a:cubicBezTo>
                    <a:pt x="4730" y="8939"/>
                    <a:pt x="4730" y="8982"/>
                    <a:pt x="4753" y="9007"/>
                  </a:cubicBezTo>
                  <a:cubicBezTo>
                    <a:pt x="4777" y="9033"/>
                    <a:pt x="4815" y="9033"/>
                    <a:pt x="4839" y="9007"/>
                  </a:cubicBezTo>
                  <a:cubicBezTo>
                    <a:pt x="4863" y="8982"/>
                    <a:pt x="4863" y="8939"/>
                    <a:pt x="4839" y="8914"/>
                  </a:cubicBezTo>
                  <a:cubicBezTo>
                    <a:pt x="4827" y="8901"/>
                    <a:pt x="4812" y="8894"/>
                    <a:pt x="4796" y="8894"/>
                  </a:cubicBezTo>
                  <a:close/>
                  <a:moveTo>
                    <a:pt x="7116" y="8904"/>
                  </a:moveTo>
                  <a:cubicBezTo>
                    <a:pt x="7097" y="8904"/>
                    <a:pt x="7079" y="8912"/>
                    <a:pt x="7064" y="8927"/>
                  </a:cubicBezTo>
                  <a:cubicBezTo>
                    <a:pt x="7036" y="8958"/>
                    <a:pt x="7036" y="9007"/>
                    <a:pt x="7064" y="9038"/>
                  </a:cubicBezTo>
                  <a:cubicBezTo>
                    <a:pt x="7093" y="9068"/>
                    <a:pt x="7141" y="9068"/>
                    <a:pt x="7170" y="9038"/>
                  </a:cubicBezTo>
                  <a:cubicBezTo>
                    <a:pt x="7199" y="9007"/>
                    <a:pt x="7199" y="8958"/>
                    <a:pt x="7170" y="8927"/>
                  </a:cubicBezTo>
                  <a:cubicBezTo>
                    <a:pt x="7156" y="8912"/>
                    <a:pt x="7135" y="8904"/>
                    <a:pt x="7116" y="8904"/>
                  </a:cubicBezTo>
                  <a:close/>
                  <a:moveTo>
                    <a:pt x="4037" y="8908"/>
                  </a:moveTo>
                  <a:cubicBezTo>
                    <a:pt x="4022" y="8908"/>
                    <a:pt x="4008" y="8913"/>
                    <a:pt x="3997" y="8925"/>
                  </a:cubicBezTo>
                  <a:cubicBezTo>
                    <a:pt x="3975" y="8948"/>
                    <a:pt x="3975" y="8986"/>
                    <a:pt x="3997" y="9009"/>
                  </a:cubicBezTo>
                  <a:cubicBezTo>
                    <a:pt x="4019" y="9032"/>
                    <a:pt x="4054" y="9032"/>
                    <a:pt x="4076" y="9009"/>
                  </a:cubicBezTo>
                  <a:cubicBezTo>
                    <a:pt x="4098" y="8986"/>
                    <a:pt x="4098" y="8948"/>
                    <a:pt x="4076" y="8925"/>
                  </a:cubicBezTo>
                  <a:cubicBezTo>
                    <a:pt x="4065" y="8913"/>
                    <a:pt x="4051" y="8908"/>
                    <a:pt x="4037" y="8908"/>
                  </a:cubicBezTo>
                  <a:close/>
                  <a:moveTo>
                    <a:pt x="7906" y="8923"/>
                  </a:moveTo>
                  <a:cubicBezTo>
                    <a:pt x="7886" y="8923"/>
                    <a:pt x="7866" y="8930"/>
                    <a:pt x="7851" y="8946"/>
                  </a:cubicBezTo>
                  <a:cubicBezTo>
                    <a:pt x="7821" y="8978"/>
                    <a:pt x="7820" y="9032"/>
                    <a:pt x="7851" y="9064"/>
                  </a:cubicBezTo>
                  <a:cubicBezTo>
                    <a:pt x="7882" y="9097"/>
                    <a:pt x="7931" y="9097"/>
                    <a:pt x="7962" y="9064"/>
                  </a:cubicBezTo>
                  <a:cubicBezTo>
                    <a:pt x="7992" y="9032"/>
                    <a:pt x="7992" y="8979"/>
                    <a:pt x="7962" y="8946"/>
                  </a:cubicBezTo>
                  <a:cubicBezTo>
                    <a:pt x="7946" y="8930"/>
                    <a:pt x="7926" y="8923"/>
                    <a:pt x="7906" y="8923"/>
                  </a:cubicBezTo>
                  <a:close/>
                  <a:moveTo>
                    <a:pt x="18366" y="8925"/>
                  </a:moveTo>
                  <a:cubicBezTo>
                    <a:pt x="18333" y="8925"/>
                    <a:pt x="18300" y="8938"/>
                    <a:pt x="18275" y="8965"/>
                  </a:cubicBezTo>
                  <a:cubicBezTo>
                    <a:pt x="18225" y="9019"/>
                    <a:pt x="18225" y="9108"/>
                    <a:pt x="18275" y="9162"/>
                  </a:cubicBezTo>
                  <a:cubicBezTo>
                    <a:pt x="18326" y="9216"/>
                    <a:pt x="18407" y="9216"/>
                    <a:pt x="18457" y="9162"/>
                  </a:cubicBezTo>
                  <a:cubicBezTo>
                    <a:pt x="18508" y="9108"/>
                    <a:pt x="18508" y="9019"/>
                    <a:pt x="18457" y="8965"/>
                  </a:cubicBezTo>
                  <a:cubicBezTo>
                    <a:pt x="18432" y="8938"/>
                    <a:pt x="18399" y="8925"/>
                    <a:pt x="18366" y="8925"/>
                  </a:cubicBezTo>
                  <a:close/>
                  <a:moveTo>
                    <a:pt x="3286" y="8927"/>
                  </a:moveTo>
                  <a:cubicBezTo>
                    <a:pt x="3273" y="8927"/>
                    <a:pt x="3260" y="8932"/>
                    <a:pt x="3250" y="8942"/>
                  </a:cubicBezTo>
                  <a:cubicBezTo>
                    <a:pt x="3230" y="8964"/>
                    <a:pt x="3230" y="8997"/>
                    <a:pt x="3250" y="9019"/>
                  </a:cubicBezTo>
                  <a:cubicBezTo>
                    <a:pt x="3270" y="9040"/>
                    <a:pt x="3302" y="9040"/>
                    <a:pt x="3322" y="9019"/>
                  </a:cubicBezTo>
                  <a:cubicBezTo>
                    <a:pt x="3342" y="8997"/>
                    <a:pt x="3342" y="8964"/>
                    <a:pt x="3322" y="8942"/>
                  </a:cubicBezTo>
                  <a:cubicBezTo>
                    <a:pt x="3312" y="8932"/>
                    <a:pt x="3299" y="8927"/>
                    <a:pt x="3286" y="8927"/>
                  </a:cubicBezTo>
                  <a:close/>
                  <a:moveTo>
                    <a:pt x="8707" y="8950"/>
                  </a:moveTo>
                  <a:cubicBezTo>
                    <a:pt x="8686" y="8950"/>
                    <a:pt x="8664" y="8959"/>
                    <a:pt x="8648" y="8977"/>
                  </a:cubicBezTo>
                  <a:cubicBezTo>
                    <a:pt x="8616" y="9011"/>
                    <a:pt x="8615" y="9068"/>
                    <a:pt x="8648" y="9103"/>
                  </a:cubicBezTo>
                  <a:cubicBezTo>
                    <a:pt x="8681" y="9137"/>
                    <a:pt x="8732" y="9137"/>
                    <a:pt x="8764" y="9103"/>
                  </a:cubicBezTo>
                  <a:cubicBezTo>
                    <a:pt x="8797" y="9068"/>
                    <a:pt x="8797" y="9011"/>
                    <a:pt x="8764" y="8977"/>
                  </a:cubicBezTo>
                  <a:cubicBezTo>
                    <a:pt x="8748" y="8959"/>
                    <a:pt x="8728" y="8950"/>
                    <a:pt x="8707" y="8950"/>
                  </a:cubicBezTo>
                  <a:close/>
                  <a:moveTo>
                    <a:pt x="2507" y="8963"/>
                  </a:moveTo>
                  <a:cubicBezTo>
                    <a:pt x="2489" y="8983"/>
                    <a:pt x="2489" y="9015"/>
                    <a:pt x="2507" y="9034"/>
                  </a:cubicBezTo>
                  <a:cubicBezTo>
                    <a:pt x="2525" y="9053"/>
                    <a:pt x="2555" y="9053"/>
                    <a:pt x="2573" y="9034"/>
                  </a:cubicBezTo>
                  <a:cubicBezTo>
                    <a:pt x="2591" y="9015"/>
                    <a:pt x="2591" y="8983"/>
                    <a:pt x="2573" y="8963"/>
                  </a:cubicBezTo>
                  <a:cubicBezTo>
                    <a:pt x="2555" y="8944"/>
                    <a:pt x="2525" y="8944"/>
                    <a:pt x="2507" y="8963"/>
                  </a:cubicBezTo>
                  <a:close/>
                  <a:moveTo>
                    <a:pt x="16765" y="8973"/>
                  </a:moveTo>
                  <a:cubicBezTo>
                    <a:pt x="16734" y="8973"/>
                    <a:pt x="16703" y="8985"/>
                    <a:pt x="16679" y="9011"/>
                  </a:cubicBezTo>
                  <a:cubicBezTo>
                    <a:pt x="16632" y="9062"/>
                    <a:pt x="16631" y="9144"/>
                    <a:pt x="16679" y="9194"/>
                  </a:cubicBezTo>
                  <a:cubicBezTo>
                    <a:pt x="16726" y="9245"/>
                    <a:pt x="16803" y="9245"/>
                    <a:pt x="16850" y="9194"/>
                  </a:cubicBezTo>
                  <a:cubicBezTo>
                    <a:pt x="16898" y="9144"/>
                    <a:pt x="16898" y="9062"/>
                    <a:pt x="16850" y="9011"/>
                  </a:cubicBezTo>
                  <a:cubicBezTo>
                    <a:pt x="16827" y="8986"/>
                    <a:pt x="16796" y="8973"/>
                    <a:pt x="16765" y="8973"/>
                  </a:cubicBezTo>
                  <a:close/>
                  <a:moveTo>
                    <a:pt x="14327" y="8975"/>
                  </a:moveTo>
                  <a:cubicBezTo>
                    <a:pt x="14298" y="8975"/>
                    <a:pt x="14268" y="8988"/>
                    <a:pt x="14246" y="9011"/>
                  </a:cubicBezTo>
                  <a:cubicBezTo>
                    <a:pt x="14203" y="9058"/>
                    <a:pt x="14202" y="9132"/>
                    <a:pt x="14246" y="9179"/>
                  </a:cubicBezTo>
                  <a:cubicBezTo>
                    <a:pt x="14290" y="9226"/>
                    <a:pt x="14362" y="9226"/>
                    <a:pt x="14405" y="9179"/>
                  </a:cubicBezTo>
                  <a:cubicBezTo>
                    <a:pt x="14449" y="9132"/>
                    <a:pt x="14449" y="9058"/>
                    <a:pt x="14405" y="9011"/>
                  </a:cubicBezTo>
                  <a:cubicBezTo>
                    <a:pt x="14383" y="8988"/>
                    <a:pt x="14355" y="8975"/>
                    <a:pt x="14327" y="8975"/>
                  </a:cubicBezTo>
                  <a:close/>
                  <a:moveTo>
                    <a:pt x="1772" y="8990"/>
                  </a:moveTo>
                  <a:cubicBezTo>
                    <a:pt x="1755" y="9008"/>
                    <a:pt x="1755" y="9037"/>
                    <a:pt x="1772" y="9055"/>
                  </a:cubicBezTo>
                  <a:cubicBezTo>
                    <a:pt x="1789" y="9073"/>
                    <a:pt x="1816" y="9073"/>
                    <a:pt x="1833" y="9055"/>
                  </a:cubicBezTo>
                  <a:cubicBezTo>
                    <a:pt x="1849" y="9037"/>
                    <a:pt x="1849" y="9008"/>
                    <a:pt x="1833" y="8990"/>
                  </a:cubicBezTo>
                  <a:cubicBezTo>
                    <a:pt x="1816" y="8972"/>
                    <a:pt x="1789" y="8972"/>
                    <a:pt x="1772" y="8990"/>
                  </a:cubicBezTo>
                  <a:close/>
                  <a:moveTo>
                    <a:pt x="9515" y="8990"/>
                  </a:moveTo>
                  <a:cubicBezTo>
                    <a:pt x="9492" y="8990"/>
                    <a:pt x="9470" y="8998"/>
                    <a:pt x="9452" y="9017"/>
                  </a:cubicBezTo>
                  <a:cubicBezTo>
                    <a:pt x="9418" y="9053"/>
                    <a:pt x="9418" y="9114"/>
                    <a:pt x="9452" y="9150"/>
                  </a:cubicBezTo>
                  <a:cubicBezTo>
                    <a:pt x="9487" y="9187"/>
                    <a:pt x="9543" y="9187"/>
                    <a:pt x="9578" y="9150"/>
                  </a:cubicBezTo>
                  <a:cubicBezTo>
                    <a:pt x="9612" y="9114"/>
                    <a:pt x="9612" y="9053"/>
                    <a:pt x="9578" y="9017"/>
                  </a:cubicBezTo>
                  <a:cubicBezTo>
                    <a:pt x="9560" y="8998"/>
                    <a:pt x="9537" y="8990"/>
                    <a:pt x="9515" y="8990"/>
                  </a:cubicBezTo>
                  <a:close/>
                  <a:moveTo>
                    <a:pt x="20012" y="9011"/>
                  </a:moveTo>
                  <a:cubicBezTo>
                    <a:pt x="19978" y="9011"/>
                    <a:pt x="19942" y="9025"/>
                    <a:pt x="19916" y="9053"/>
                  </a:cubicBezTo>
                  <a:cubicBezTo>
                    <a:pt x="19864" y="9109"/>
                    <a:pt x="19864" y="9199"/>
                    <a:pt x="19916" y="9255"/>
                  </a:cubicBezTo>
                  <a:cubicBezTo>
                    <a:pt x="19968" y="9311"/>
                    <a:pt x="20055" y="9311"/>
                    <a:pt x="20107" y="9255"/>
                  </a:cubicBezTo>
                  <a:cubicBezTo>
                    <a:pt x="20159" y="9199"/>
                    <a:pt x="20159" y="9109"/>
                    <a:pt x="20107" y="9053"/>
                  </a:cubicBezTo>
                  <a:cubicBezTo>
                    <a:pt x="20081" y="9025"/>
                    <a:pt x="20047" y="9011"/>
                    <a:pt x="20012" y="9011"/>
                  </a:cubicBezTo>
                  <a:close/>
                  <a:moveTo>
                    <a:pt x="1039" y="9020"/>
                  </a:moveTo>
                  <a:cubicBezTo>
                    <a:pt x="1023" y="9038"/>
                    <a:pt x="1023" y="9066"/>
                    <a:pt x="1039" y="9083"/>
                  </a:cubicBezTo>
                  <a:cubicBezTo>
                    <a:pt x="1055" y="9101"/>
                    <a:pt x="1082" y="9101"/>
                    <a:pt x="1098" y="9083"/>
                  </a:cubicBezTo>
                  <a:cubicBezTo>
                    <a:pt x="1114" y="9066"/>
                    <a:pt x="1114" y="9038"/>
                    <a:pt x="1098" y="9020"/>
                  </a:cubicBezTo>
                  <a:cubicBezTo>
                    <a:pt x="1082" y="9003"/>
                    <a:pt x="1055" y="9003"/>
                    <a:pt x="1039" y="9020"/>
                  </a:cubicBezTo>
                  <a:close/>
                  <a:moveTo>
                    <a:pt x="10334" y="9041"/>
                  </a:moveTo>
                  <a:cubicBezTo>
                    <a:pt x="10310" y="9041"/>
                    <a:pt x="10287" y="9051"/>
                    <a:pt x="10269" y="9070"/>
                  </a:cubicBezTo>
                  <a:cubicBezTo>
                    <a:pt x="10234" y="9108"/>
                    <a:pt x="10234" y="9170"/>
                    <a:pt x="10269" y="9208"/>
                  </a:cubicBezTo>
                  <a:cubicBezTo>
                    <a:pt x="10305" y="9245"/>
                    <a:pt x="10362" y="9246"/>
                    <a:pt x="10398" y="9208"/>
                  </a:cubicBezTo>
                  <a:cubicBezTo>
                    <a:pt x="10434" y="9170"/>
                    <a:pt x="10434" y="9108"/>
                    <a:pt x="10398" y="9070"/>
                  </a:cubicBezTo>
                  <a:cubicBezTo>
                    <a:pt x="10380" y="9051"/>
                    <a:pt x="10357" y="9041"/>
                    <a:pt x="10334" y="9041"/>
                  </a:cubicBezTo>
                  <a:close/>
                  <a:moveTo>
                    <a:pt x="315" y="9057"/>
                  </a:moveTo>
                  <a:cubicBezTo>
                    <a:pt x="301" y="9072"/>
                    <a:pt x="301" y="9097"/>
                    <a:pt x="315" y="9112"/>
                  </a:cubicBezTo>
                  <a:cubicBezTo>
                    <a:pt x="330" y="9128"/>
                    <a:pt x="353" y="9128"/>
                    <a:pt x="367" y="9112"/>
                  </a:cubicBezTo>
                  <a:cubicBezTo>
                    <a:pt x="381" y="9097"/>
                    <a:pt x="382" y="9072"/>
                    <a:pt x="367" y="9057"/>
                  </a:cubicBezTo>
                  <a:cubicBezTo>
                    <a:pt x="353" y="9042"/>
                    <a:pt x="330" y="9041"/>
                    <a:pt x="315" y="9057"/>
                  </a:cubicBezTo>
                  <a:close/>
                  <a:moveTo>
                    <a:pt x="11161" y="9106"/>
                  </a:moveTo>
                  <a:cubicBezTo>
                    <a:pt x="11137" y="9106"/>
                    <a:pt x="11112" y="9115"/>
                    <a:pt x="11093" y="9135"/>
                  </a:cubicBezTo>
                  <a:cubicBezTo>
                    <a:pt x="11056" y="9175"/>
                    <a:pt x="11056" y="9240"/>
                    <a:pt x="11093" y="9280"/>
                  </a:cubicBezTo>
                  <a:cubicBezTo>
                    <a:pt x="11130" y="9320"/>
                    <a:pt x="11192" y="9320"/>
                    <a:pt x="11229" y="9280"/>
                  </a:cubicBezTo>
                  <a:cubicBezTo>
                    <a:pt x="11267" y="9240"/>
                    <a:pt x="11266" y="9175"/>
                    <a:pt x="11229" y="9135"/>
                  </a:cubicBezTo>
                  <a:cubicBezTo>
                    <a:pt x="11210" y="9115"/>
                    <a:pt x="11186" y="9106"/>
                    <a:pt x="11161" y="9106"/>
                  </a:cubicBezTo>
                  <a:close/>
                  <a:moveTo>
                    <a:pt x="15213" y="9133"/>
                  </a:moveTo>
                  <a:cubicBezTo>
                    <a:pt x="15184" y="9133"/>
                    <a:pt x="15155" y="9143"/>
                    <a:pt x="15133" y="9167"/>
                  </a:cubicBezTo>
                  <a:cubicBezTo>
                    <a:pt x="15088" y="9216"/>
                    <a:pt x="15088" y="9293"/>
                    <a:pt x="15133" y="9341"/>
                  </a:cubicBezTo>
                  <a:cubicBezTo>
                    <a:pt x="15178" y="9389"/>
                    <a:pt x="15251" y="9389"/>
                    <a:pt x="15295" y="9341"/>
                  </a:cubicBezTo>
                  <a:cubicBezTo>
                    <a:pt x="15340" y="9293"/>
                    <a:pt x="15340" y="9215"/>
                    <a:pt x="15295" y="9167"/>
                  </a:cubicBezTo>
                  <a:cubicBezTo>
                    <a:pt x="15273" y="9143"/>
                    <a:pt x="15243" y="9133"/>
                    <a:pt x="15213" y="9133"/>
                  </a:cubicBezTo>
                  <a:close/>
                  <a:moveTo>
                    <a:pt x="12001" y="9187"/>
                  </a:moveTo>
                  <a:cubicBezTo>
                    <a:pt x="11976" y="9187"/>
                    <a:pt x="11949" y="9196"/>
                    <a:pt x="11930" y="9217"/>
                  </a:cubicBezTo>
                  <a:cubicBezTo>
                    <a:pt x="11891" y="9258"/>
                    <a:pt x="11891" y="9324"/>
                    <a:pt x="11930" y="9366"/>
                  </a:cubicBezTo>
                  <a:cubicBezTo>
                    <a:pt x="11968" y="9407"/>
                    <a:pt x="12032" y="9408"/>
                    <a:pt x="12071" y="9366"/>
                  </a:cubicBezTo>
                  <a:cubicBezTo>
                    <a:pt x="12110" y="9325"/>
                    <a:pt x="12110" y="9258"/>
                    <a:pt x="12071" y="9217"/>
                  </a:cubicBezTo>
                  <a:cubicBezTo>
                    <a:pt x="12052" y="9196"/>
                    <a:pt x="12027" y="9187"/>
                    <a:pt x="12001" y="9187"/>
                  </a:cubicBezTo>
                  <a:close/>
                  <a:moveTo>
                    <a:pt x="17692" y="9209"/>
                  </a:moveTo>
                  <a:cubicBezTo>
                    <a:pt x="17660" y="9209"/>
                    <a:pt x="17627" y="9224"/>
                    <a:pt x="17603" y="9250"/>
                  </a:cubicBezTo>
                  <a:cubicBezTo>
                    <a:pt x="17554" y="9302"/>
                    <a:pt x="17554" y="9385"/>
                    <a:pt x="17603" y="9437"/>
                  </a:cubicBezTo>
                  <a:cubicBezTo>
                    <a:pt x="17652" y="9489"/>
                    <a:pt x="17731" y="9489"/>
                    <a:pt x="17780" y="9437"/>
                  </a:cubicBezTo>
                  <a:cubicBezTo>
                    <a:pt x="17829" y="9385"/>
                    <a:pt x="17829" y="9302"/>
                    <a:pt x="17780" y="9250"/>
                  </a:cubicBezTo>
                  <a:cubicBezTo>
                    <a:pt x="17756" y="9224"/>
                    <a:pt x="17724" y="9209"/>
                    <a:pt x="17692" y="9209"/>
                  </a:cubicBezTo>
                  <a:close/>
                  <a:moveTo>
                    <a:pt x="19317" y="9230"/>
                  </a:moveTo>
                  <a:cubicBezTo>
                    <a:pt x="19284" y="9231"/>
                    <a:pt x="19250" y="9243"/>
                    <a:pt x="19224" y="9271"/>
                  </a:cubicBezTo>
                  <a:cubicBezTo>
                    <a:pt x="19173" y="9325"/>
                    <a:pt x="19173" y="9414"/>
                    <a:pt x="19224" y="9469"/>
                  </a:cubicBezTo>
                  <a:cubicBezTo>
                    <a:pt x="19275" y="9524"/>
                    <a:pt x="19357" y="9524"/>
                    <a:pt x="19408" y="9469"/>
                  </a:cubicBezTo>
                  <a:cubicBezTo>
                    <a:pt x="19459" y="9414"/>
                    <a:pt x="19459" y="9325"/>
                    <a:pt x="19408" y="9271"/>
                  </a:cubicBezTo>
                  <a:cubicBezTo>
                    <a:pt x="19383" y="9243"/>
                    <a:pt x="19351" y="9230"/>
                    <a:pt x="19317" y="9230"/>
                  </a:cubicBezTo>
                  <a:close/>
                  <a:moveTo>
                    <a:pt x="12852" y="9280"/>
                  </a:moveTo>
                  <a:cubicBezTo>
                    <a:pt x="12825" y="9280"/>
                    <a:pt x="12797" y="9291"/>
                    <a:pt x="12777" y="9313"/>
                  </a:cubicBezTo>
                  <a:cubicBezTo>
                    <a:pt x="12736" y="9356"/>
                    <a:pt x="12736" y="9426"/>
                    <a:pt x="12777" y="9469"/>
                  </a:cubicBezTo>
                  <a:cubicBezTo>
                    <a:pt x="12818" y="9512"/>
                    <a:pt x="12885" y="9512"/>
                    <a:pt x="12925" y="9469"/>
                  </a:cubicBezTo>
                  <a:cubicBezTo>
                    <a:pt x="12966" y="9426"/>
                    <a:pt x="12966" y="9356"/>
                    <a:pt x="12925" y="9313"/>
                  </a:cubicBezTo>
                  <a:cubicBezTo>
                    <a:pt x="12905" y="9291"/>
                    <a:pt x="12879" y="9280"/>
                    <a:pt x="12852" y="9280"/>
                  </a:cubicBezTo>
                  <a:close/>
                  <a:moveTo>
                    <a:pt x="21594" y="9288"/>
                  </a:moveTo>
                  <a:cubicBezTo>
                    <a:pt x="21540" y="9346"/>
                    <a:pt x="21540" y="9440"/>
                    <a:pt x="21594" y="9498"/>
                  </a:cubicBezTo>
                  <a:lnTo>
                    <a:pt x="21594" y="9288"/>
                  </a:lnTo>
                  <a:close/>
                  <a:moveTo>
                    <a:pt x="16114" y="9314"/>
                  </a:moveTo>
                  <a:cubicBezTo>
                    <a:pt x="16084" y="9315"/>
                    <a:pt x="16053" y="9326"/>
                    <a:pt x="16030" y="9351"/>
                  </a:cubicBezTo>
                  <a:cubicBezTo>
                    <a:pt x="15984" y="9400"/>
                    <a:pt x="15984" y="9479"/>
                    <a:pt x="16030" y="9528"/>
                  </a:cubicBezTo>
                  <a:cubicBezTo>
                    <a:pt x="16076" y="9578"/>
                    <a:pt x="16152" y="9577"/>
                    <a:pt x="16198" y="9528"/>
                  </a:cubicBezTo>
                  <a:cubicBezTo>
                    <a:pt x="16244" y="9479"/>
                    <a:pt x="16244" y="9400"/>
                    <a:pt x="16198" y="9351"/>
                  </a:cubicBezTo>
                  <a:cubicBezTo>
                    <a:pt x="16175" y="9326"/>
                    <a:pt x="16144" y="9314"/>
                    <a:pt x="16114" y="9314"/>
                  </a:cubicBezTo>
                  <a:close/>
                  <a:moveTo>
                    <a:pt x="20983" y="9387"/>
                  </a:moveTo>
                  <a:cubicBezTo>
                    <a:pt x="20947" y="9387"/>
                    <a:pt x="20910" y="9402"/>
                    <a:pt x="20883" y="9431"/>
                  </a:cubicBezTo>
                  <a:cubicBezTo>
                    <a:pt x="20828" y="9489"/>
                    <a:pt x="20828" y="9586"/>
                    <a:pt x="20883" y="9645"/>
                  </a:cubicBezTo>
                  <a:cubicBezTo>
                    <a:pt x="20938" y="9703"/>
                    <a:pt x="21026" y="9703"/>
                    <a:pt x="21081" y="9645"/>
                  </a:cubicBezTo>
                  <a:cubicBezTo>
                    <a:pt x="21136" y="9586"/>
                    <a:pt x="21136" y="9489"/>
                    <a:pt x="21081" y="9431"/>
                  </a:cubicBezTo>
                  <a:cubicBezTo>
                    <a:pt x="21054" y="9402"/>
                    <a:pt x="21019" y="9387"/>
                    <a:pt x="20983" y="9387"/>
                  </a:cubicBezTo>
                  <a:close/>
                  <a:moveTo>
                    <a:pt x="13671" y="9397"/>
                  </a:moveTo>
                  <a:cubicBezTo>
                    <a:pt x="13642" y="9409"/>
                    <a:pt x="13621" y="9431"/>
                    <a:pt x="13610" y="9460"/>
                  </a:cubicBezTo>
                  <a:cubicBezTo>
                    <a:pt x="13599" y="9488"/>
                    <a:pt x="13598" y="9521"/>
                    <a:pt x="13610" y="9551"/>
                  </a:cubicBezTo>
                  <a:cubicBezTo>
                    <a:pt x="13633" y="9612"/>
                    <a:pt x="13699" y="9641"/>
                    <a:pt x="13756" y="9616"/>
                  </a:cubicBezTo>
                  <a:cubicBezTo>
                    <a:pt x="13814" y="9591"/>
                    <a:pt x="13841" y="9523"/>
                    <a:pt x="13817" y="9461"/>
                  </a:cubicBezTo>
                  <a:cubicBezTo>
                    <a:pt x="13794" y="9400"/>
                    <a:pt x="13728" y="9371"/>
                    <a:pt x="13671" y="9397"/>
                  </a:cubicBezTo>
                  <a:close/>
                  <a:moveTo>
                    <a:pt x="5851" y="9467"/>
                  </a:moveTo>
                  <a:cubicBezTo>
                    <a:pt x="5833" y="9467"/>
                    <a:pt x="5816" y="9476"/>
                    <a:pt x="5803" y="9490"/>
                  </a:cubicBezTo>
                  <a:cubicBezTo>
                    <a:pt x="5776" y="9519"/>
                    <a:pt x="5776" y="9565"/>
                    <a:pt x="5803" y="9593"/>
                  </a:cubicBezTo>
                  <a:cubicBezTo>
                    <a:pt x="5829" y="9622"/>
                    <a:pt x="5872" y="9622"/>
                    <a:pt x="5899" y="9593"/>
                  </a:cubicBezTo>
                  <a:cubicBezTo>
                    <a:pt x="5926" y="9565"/>
                    <a:pt x="5926" y="9519"/>
                    <a:pt x="5899" y="9490"/>
                  </a:cubicBezTo>
                  <a:cubicBezTo>
                    <a:pt x="5886" y="9476"/>
                    <a:pt x="5868" y="9467"/>
                    <a:pt x="5851" y="9467"/>
                  </a:cubicBezTo>
                  <a:close/>
                  <a:moveTo>
                    <a:pt x="6621" y="9467"/>
                  </a:moveTo>
                  <a:cubicBezTo>
                    <a:pt x="6602" y="9467"/>
                    <a:pt x="6584" y="9475"/>
                    <a:pt x="6569" y="9490"/>
                  </a:cubicBezTo>
                  <a:cubicBezTo>
                    <a:pt x="6541" y="9521"/>
                    <a:pt x="6541" y="9570"/>
                    <a:pt x="6569" y="9601"/>
                  </a:cubicBezTo>
                  <a:cubicBezTo>
                    <a:pt x="6598" y="9631"/>
                    <a:pt x="6644" y="9632"/>
                    <a:pt x="6673" y="9601"/>
                  </a:cubicBezTo>
                  <a:cubicBezTo>
                    <a:pt x="6702" y="9570"/>
                    <a:pt x="6702" y="9521"/>
                    <a:pt x="6673" y="9490"/>
                  </a:cubicBezTo>
                  <a:cubicBezTo>
                    <a:pt x="6659" y="9475"/>
                    <a:pt x="6640" y="9467"/>
                    <a:pt x="6621" y="9467"/>
                  </a:cubicBezTo>
                  <a:close/>
                  <a:moveTo>
                    <a:pt x="7399" y="9473"/>
                  </a:moveTo>
                  <a:cubicBezTo>
                    <a:pt x="7379" y="9473"/>
                    <a:pt x="7359" y="9481"/>
                    <a:pt x="7343" y="9498"/>
                  </a:cubicBezTo>
                  <a:cubicBezTo>
                    <a:pt x="7313" y="9531"/>
                    <a:pt x="7313" y="9583"/>
                    <a:pt x="7343" y="9616"/>
                  </a:cubicBezTo>
                  <a:cubicBezTo>
                    <a:pt x="7374" y="9649"/>
                    <a:pt x="7424" y="9649"/>
                    <a:pt x="7454" y="9616"/>
                  </a:cubicBezTo>
                  <a:cubicBezTo>
                    <a:pt x="7484" y="9584"/>
                    <a:pt x="7485" y="9531"/>
                    <a:pt x="7454" y="9498"/>
                  </a:cubicBezTo>
                  <a:cubicBezTo>
                    <a:pt x="7439" y="9481"/>
                    <a:pt x="7419" y="9473"/>
                    <a:pt x="7399" y="9473"/>
                  </a:cubicBezTo>
                  <a:close/>
                  <a:moveTo>
                    <a:pt x="5088" y="9475"/>
                  </a:moveTo>
                  <a:cubicBezTo>
                    <a:pt x="5071" y="9475"/>
                    <a:pt x="5054" y="9482"/>
                    <a:pt x="5041" y="9496"/>
                  </a:cubicBezTo>
                  <a:cubicBezTo>
                    <a:pt x="5015" y="9523"/>
                    <a:pt x="5016" y="9566"/>
                    <a:pt x="5041" y="9593"/>
                  </a:cubicBezTo>
                  <a:cubicBezTo>
                    <a:pt x="5067" y="9620"/>
                    <a:pt x="5109" y="9620"/>
                    <a:pt x="5134" y="9593"/>
                  </a:cubicBezTo>
                  <a:cubicBezTo>
                    <a:pt x="5160" y="9566"/>
                    <a:pt x="5160" y="9523"/>
                    <a:pt x="5134" y="9496"/>
                  </a:cubicBezTo>
                  <a:cubicBezTo>
                    <a:pt x="5121" y="9482"/>
                    <a:pt x="5104" y="9475"/>
                    <a:pt x="5088" y="9475"/>
                  </a:cubicBezTo>
                  <a:close/>
                  <a:moveTo>
                    <a:pt x="18631" y="9475"/>
                  </a:moveTo>
                  <a:cubicBezTo>
                    <a:pt x="18597" y="9475"/>
                    <a:pt x="18562" y="9489"/>
                    <a:pt x="18536" y="9517"/>
                  </a:cubicBezTo>
                  <a:cubicBezTo>
                    <a:pt x="18484" y="9572"/>
                    <a:pt x="18484" y="9662"/>
                    <a:pt x="18536" y="9717"/>
                  </a:cubicBezTo>
                  <a:cubicBezTo>
                    <a:pt x="18588" y="9773"/>
                    <a:pt x="18672" y="9773"/>
                    <a:pt x="18724" y="9717"/>
                  </a:cubicBezTo>
                  <a:cubicBezTo>
                    <a:pt x="18775" y="9662"/>
                    <a:pt x="18775" y="9572"/>
                    <a:pt x="18724" y="9517"/>
                  </a:cubicBezTo>
                  <a:cubicBezTo>
                    <a:pt x="18698" y="9489"/>
                    <a:pt x="18665" y="9475"/>
                    <a:pt x="18631" y="9475"/>
                  </a:cubicBezTo>
                  <a:close/>
                  <a:moveTo>
                    <a:pt x="8187" y="9488"/>
                  </a:moveTo>
                  <a:cubicBezTo>
                    <a:pt x="8166" y="9488"/>
                    <a:pt x="8144" y="9498"/>
                    <a:pt x="8128" y="9515"/>
                  </a:cubicBezTo>
                  <a:cubicBezTo>
                    <a:pt x="8095" y="9550"/>
                    <a:pt x="8096" y="9606"/>
                    <a:pt x="8128" y="9641"/>
                  </a:cubicBezTo>
                  <a:cubicBezTo>
                    <a:pt x="8161" y="9676"/>
                    <a:pt x="8213" y="9676"/>
                    <a:pt x="8246" y="9641"/>
                  </a:cubicBezTo>
                  <a:cubicBezTo>
                    <a:pt x="8278" y="9606"/>
                    <a:pt x="8277" y="9550"/>
                    <a:pt x="8244" y="9515"/>
                  </a:cubicBezTo>
                  <a:cubicBezTo>
                    <a:pt x="8228" y="9498"/>
                    <a:pt x="8208" y="9488"/>
                    <a:pt x="8187" y="9488"/>
                  </a:cubicBezTo>
                  <a:close/>
                  <a:moveTo>
                    <a:pt x="4332" y="9490"/>
                  </a:moveTo>
                  <a:cubicBezTo>
                    <a:pt x="4316" y="9490"/>
                    <a:pt x="4302" y="9497"/>
                    <a:pt x="4290" y="9509"/>
                  </a:cubicBezTo>
                  <a:cubicBezTo>
                    <a:pt x="4267" y="9534"/>
                    <a:pt x="4267" y="9574"/>
                    <a:pt x="4290" y="9599"/>
                  </a:cubicBezTo>
                  <a:cubicBezTo>
                    <a:pt x="4314" y="9624"/>
                    <a:pt x="4351" y="9623"/>
                    <a:pt x="4374" y="9599"/>
                  </a:cubicBezTo>
                  <a:cubicBezTo>
                    <a:pt x="4397" y="9574"/>
                    <a:pt x="4398" y="9534"/>
                    <a:pt x="4374" y="9509"/>
                  </a:cubicBezTo>
                  <a:cubicBezTo>
                    <a:pt x="4363" y="9497"/>
                    <a:pt x="4347" y="9490"/>
                    <a:pt x="4332" y="9490"/>
                  </a:cubicBezTo>
                  <a:close/>
                  <a:moveTo>
                    <a:pt x="3584" y="9511"/>
                  </a:moveTo>
                  <a:cubicBezTo>
                    <a:pt x="3570" y="9511"/>
                    <a:pt x="3556" y="9517"/>
                    <a:pt x="3545" y="9528"/>
                  </a:cubicBezTo>
                  <a:cubicBezTo>
                    <a:pt x="3523" y="9552"/>
                    <a:pt x="3523" y="9589"/>
                    <a:pt x="3545" y="9612"/>
                  </a:cubicBezTo>
                  <a:cubicBezTo>
                    <a:pt x="3567" y="9636"/>
                    <a:pt x="3602" y="9636"/>
                    <a:pt x="3624" y="9612"/>
                  </a:cubicBezTo>
                  <a:cubicBezTo>
                    <a:pt x="3646" y="9589"/>
                    <a:pt x="3646" y="9552"/>
                    <a:pt x="3624" y="9528"/>
                  </a:cubicBezTo>
                  <a:cubicBezTo>
                    <a:pt x="3613" y="9517"/>
                    <a:pt x="3599" y="9511"/>
                    <a:pt x="3584" y="9511"/>
                  </a:cubicBezTo>
                  <a:close/>
                  <a:moveTo>
                    <a:pt x="8982" y="9513"/>
                  </a:moveTo>
                  <a:cubicBezTo>
                    <a:pt x="8960" y="9513"/>
                    <a:pt x="8937" y="9523"/>
                    <a:pt x="8920" y="9542"/>
                  </a:cubicBezTo>
                  <a:cubicBezTo>
                    <a:pt x="8886" y="9578"/>
                    <a:pt x="8886" y="9637"/>
                    <a:pt x="8920" y="9673"/>
                  </a:cubicBezTo>
                  <a:cubicBezTo>
                    <a:pt x="8954" y="9710"/>
                    <a:pt x="9010" y="9710"/>
                    <a:pt x="9045" y="9673"/>
                  </a:cubicBezTo>
                  <a:cubicBezTo>
                    <a:pt x="9079" y="9637"/>
                    <a:pt x="9079" y="9578"/>
                    <a:pt x="9045" y="9542"/>
                  </a:cubicBezTo>
                  <a:cubicBezTo>
                    <a:pt x="9028" y="9523"/>
                    <a:pt x="9005" y="9513"/>
                    <a:pt x="8982" y="9513"/>
                  </a:cubicBezTo>
                  <a:close/>
                  <a:moveTo>
                    <a:pt x="17027" y="9517"/>
                  </a:moveTo>
                  <a:cubicBezTo>
                    <a:pt x="16995" y="9517"/>
                    <a:pt x="16963" y="9529"/>
                    <a:pt x="16938" y="9555"/>
                  </a:cubicBezTo>
                  <a:cubicBezTo>
                    <a:pt x="16888" y="9608"/>
                    <a:pt x="16889" y="9693"/>
                    <a:pt x="16938" y="9746"/>
                  </a:cubicBezTo>
                  <a:cubicBezTo>
                    <a:pt x="16987" y="9799"/>
                    <a:pt x="17067" y="9799"/>
                    <a:pt x="17117" y="9746"/>
                  </a:cubicBezTo>
                  <a:cubicBezTo>
                    <a:pt x="17166" y="9693"/>
                    <a:pt x="17166" y="9610"/>
                    <a:pt x="17117" y="9557"/>
                  </a:cubicBezTo>
                  <a:cubicBezTo>
                    <a:pt x="17092" y="9531"/>
                    <a:pt x="17060" y="9517"/>
                    <a:pt x="17027" y="9517"/>
                  </a:cubicBezTo>
                  <a:close/>
                  <a:moveTo>
                    <a:pt x="14588" y="9523"/>
                  </a:moveTo>
                  <a:cubicBezTo>
                    <a:pt x="14558" y="9523"/>
                    <a:pt x="14530" y="9535"/>
                    <a:pt x="14507" y="9559"/>
                  </a:cubicBezTo>
                  <a:cubicBezTo>
                    <a:pt x="14462" y="9607"/>
                    <a:pt x="14462" y="9685"/>
                    <a:pt x="14507" y="9733"/>
                  </a:cubicBezTo>
                  <a:cubicBezTo>
                    <a:pt x="14552" y="9781"/>
                    <a:pt x="14625" y="9781"/>
                    <a:pt x="14670" y="9733"/>
                  </a:cubicBezTo>
                  <a:cubicBezTo>
                    <a:pt x="14715" y="9685"/>
                    <a:pt x="14715" y="9607"/>
                    <a:pt x="14670" y="9559"/>
                  </a:cubicBezTo>
                  <a:cubicBezTo>
                    <a:pt x="14647" y="9535"/>
                    <a:pt x="14617" y="9523"/>
                    <a:pt x="14588" y="9523"/>
                  </a:cubicBezTo>
                  <a:close/>
                  <a:moveTo>
                    <a:pt x="2843" y="9538"/>
                  </a:moveTo>
                  <a:cubicBezTo>
                    <a:pt x="2830" y="9538"/>
                    <a:pt x="2817" y="9542"/>
                    <a:pt x="2807" y="9553"/>
                  </a:cubicBezTo>
                  <a:cubicBezTo>
                    <a:pt x="2787" y="9574"/>
                    <a:pt x="2787" y="9610"/>
                    <a:pt x="2807" y="9631"/>
                  </a:cubicBezTo>
                  <a:cubicBezTo>
                    <a:pt x="2827" y="9653"/>
                    <a:pt x="2858" y="9653"/>
                    <a:pt x="2878" y="9631"/>
                  </a:cubicBezTo>
                  <a:cubicBezTo>
                    <a:pt x="2898" y="9610"/>
                    <a:pt x="2898" y="9574"/>
                    <a:pt x="2878" y="9553"/>
                  </a:cubicBezTo>
                  <a:cubicBezTo>
                    <a:pt x="2868" y="9542"/>
                    <a:pt x="2856" y="9538"/>
                    <a:pt x="2843" y="9538"/>
                  </a:cubicBezTo>
                  <a:close/>
                  <a:moveTo>
                    <a:pt x="9788" y="9551"/>
                  </a:moveTo>
                  <a:cubicBezTo>
                    <a:pt x="9765" y="9551"/>
                    <a:pt x="9742" y="9561"/>
                    <a:pt x="9724" y="9580"/>
                  </a:cubicBezTo>
                  <a:cubicBezTo>
                    <a:pt x="9689" y="9618"/>
                    <a:pt x="9688" y="9679"/>
                    <a:pt x="9724" y="9717"/>
                  </a:cubicBezTo>
                  <a:cubicBezTo>
                    <a:pt x="9759" y="9756"/>
                    <a:pt x="9817" y="9755"/>
                    <a:pt x="9853" y="9717"/>
                  </a:cubicBezTo>
                  <a:cubicBezTo>
                    <a:pt x="9888" y="9679"/>
                    <a:pt x="9888" y="9618"/>
                    <a:pt x="9853" y="9580"/>
                  </a:cubicBezTo>
                  <a:cubicBezTo>
                    <a:pt x="9835" y="9561"/>
                    <a:pt x="9812" y="9551"/>
                    <a:pt x="9788" y="9551"/>
                  </a:cubicBezTo>
                  <a:close/>
                  <a:moveTo>
                    <a:pt x="20277" y="9568"/>
                  </a:moveTo>
                  <a:cubicBezTo>
                    <a:pt x="20242" y="9568"/>
                    <a:pt x="20207" y="9584"/>
                    <a:pt x="20180" y="9612"/>
                  </a:cubicBezTo>
                  <a:cubicBezTo>
                    <a:pt x="20127" y="9670"/>
                    <a:pt x="20127" y="9763"/>
                    <a:pt x="20180" y="9820"/>
                  </a:cubicBezTo>
                  <a:cubicBezTo>
                    <a:pt x="20234" y="9878"/>
                    <a:pt x="20322" y="9878"/>
                    <a:pt x="20375" y="9820"/>
                  </a:cubicBezTo>
                  <a:cubicBezTo>
                    <a:pt x="20429" y="9763"/>
                    <a:pt x="20429" y="9670"/>
                    <a:pt x="20375" y="9612"/>
                  </a:cubicBezTo>
                  <a:cubicBezTo>
                    <a:pt x="20348" y="9584"/>
                    <a:pt x="20312" y="9568"/>
                    <a:pt x="20277" y="9568"/>
                  </a:cubicBezTo>
                  <a:close/>
                  <a:moveTo>
                    <a:pt x="2074" y="9584"/>
                  </a:moveTo>
                  <a:cubicBezTo>
                    <a:pt x="2056" y="9603"/>
                    <a:pt x="2056" y="9635"/>
                    <a:pt x="2074" y="9654"/>
                  </a:cubicBezTo>
                  <a:cubicBezTo>
                    <a:pt x="2092" y="9674"/>
                    <a:pt x="2122" y="9674"/>
                    <a:pt x="2140" y="9654"/>
                  </a:cubicBezTo>
                  <a:cubicBezTo>
                    <a:pt x="2158" y="9635"/>
                    <a:pt x="2158" y="9603"/>
                    <a:pt x="2140" y="9584"/>
                  </a:cubicBezTo>
                  <a:cubicBezTo>
                    <a:pt x="2122" y="9564"/>
                    <a:pt x="2092" y="9564"/>
                    <a:pt x="2074" y="9584"/>
                  </a:cubicBezTo>
                  <a:close/>
                  <a:moveTo>
                    <a:pt x="10604" y="9599"/>
                  </a:moveTo>
                  <a:cubicBezTo>
                    <a:pt x="10579" y="9599"/>
                    <a:pt x="10554" y="9610"/>
                    <a:pt x="10536" y="9629"/>
                  </a:cubicBezTo>
                  <a:cubicBezTo>
                    <a:pt x="10498" y="9669"/>
                    <a:pt x="10498" y="9733"/>
                    <a:pt x="10536" y="9773"/>
                  </a:cubicBezTo>
                  <a:cubicBezTo>
                    <a:pt x="10573" y="9813"/>
                    <a:pt x="10634" y="9815"/>
                    <a:pt x="10671" y="9775"/>
                  </a:cubicBezTo>
                  <a:cubicBezTo>
                    <a:pt x="10709" y="9735"/>
                    <a:pt x="10709" y="9670"/>
                    <a:pt x="10671" y="9629"/>
                  </a:cubicBezTo>
                  <a:cubicBezTo>
                    <a:pt x="10653" y="9609"/>
                    <a:pt x="10628" y="9599"/>
                    <a:pt x="10604" y="9599"/>
                  </a:cubicBezTo>
                  <a:close/>
                  <a:moveTo>
                    <a:pt x="1345" y="9614"/>
                  </a:moveTo>
                  <a:cubicBezTo>
                    <a:pt x="1327" y="9634"/>
                    <a:pt x="1327" y="9666"/>
                    <a:pt x="1345" y="9685"/>
                  </a:cubicBezTo>
                  <a:cubicBezTo>
                    <a:pt x="1363" y="9704"/>
                    <a:pt x="1393" y="9704"/>
                    <a:pt x="1411" y="9685"/>
                  </a:cubicBezTo>
                  <a:cubicBezTo>
                    <a:pt x="1429" y="9666"/>
                    <a:pt x="1429" y="9634"/>
                    <a:pt x="1411" y="9614"/>
                  </a:cubicBezTo>
                  <a:cubicBezTo>
                    <a:pt x="1393" y="9595"/>
                    <a:pt x="1363" y="9595"/>
                    <a:pt x="1345" y="9614"/>
                  </a:cubicBezTo>
                  <a:close/>
                  <a:moveTo>
                    <a:pt x="624" y="9654"/>
                  </a:moveTo>
                  <a:cubicBezTo>
                    <a:pt x="608" y="9672"/>
                    <a:pt x="608" y="9700"/>
                    <a:pt x="624" y="9717"/>
                  </a:cubicBezTo>
                  <a:cubicBezTo>
                    <a:pt x="641" y="9735"/>
                    <a:pt x="667" y="9735"/>
                    <a:pt x="683" y="9717"/>
                  </a:cubicBezTo>
                  <a:cubicBezTo>
                    <a:pt x="700" y="9700"/>
                    <a:pt x="700" y="9672"/>
                    <a:pt x="683" y="9654"/>
                  </a:cubicBezTo>
                  <a:cubicBezTo>
                    <a:pt x="667" y="9637"/>
                    <a:pt x="641" y="9637"/>
                    <a:pt x="624" y="9654"/>
                  </a:cubicBezTo>
                  <a:close/>
                  <a:moveTo>
                    <a:pt x="11429" y="9662"/>
                  </a:moveTo>
                  <a:cubicBezTo>
                    <a:pt x="11404" y="9662"/>
                    <a:pt x="11379" y="9672"/>
                    <a:pt x="11360" y="9692"/>
                  </a:cubicBezTo>
                  <a:cubicBezTo>
                    <a:pt x="11321" y="9734"/>
                    <a:pt x="11321" y="9800"/>
                    <a:pt x="11360" y="9841"/>
                  </a:cubicBezTo>
                  <a:cubicBezTo>
                    <a:pt x="11398" y="9883"/>
                    <a:pt x="11462" y="9883"/>
                    <a:pt x="11501" y="9841"/>
                  </a:cubicBezTo>
                  <a:cubicBezTo>
                    <a:pt x="11539" y="9800"/>
                    <a:pt x="11539" y="9734"/>
                    <a:pt x="11501" y="9692"/>
                  </a:cubicBezTo>
                  <a:cubicBezTo>
                    <a:pt x="11481" y="9672"/>
                    <a:pt x="11455" y="9662"/>
                    <a:pt x="11429" y="9662"/>
                  </a:cubicBezTo>
                  <a:close/>
                  <a:moveTo>
                    <a:pt x="15476" y="9677"/>
                  </a:moveTo>
                  <a:cubicBezTo>
                    <a:pt x="15446" y="9677"/>
                    <a:pt x="15415" y="9691"/>
                    <a:pt x="15392" y="9715"/>
                  </a:cubicBezTo>
                  <a:cubicBezTo>
                    <a:pt x="15346" y="9765"/>
                    <a:pt x="15346" y="9843"/>
                    <a:pt x="15392" y="9893"/>
                  </a:cubicBezTo>
                  <a:cubicBezTo>
                    <a:pt x="15438" y="9942"/>
                    <a:pt x="15514" y="9942"/>
                    <a:pt x="15560" y="9893"/>
                  </a:cubicBezTo>
                  <a:cubicBezTo>
                    <a:pt x="15606" y="9844"/>
                    <a:pt x="15604" y="9765"/>
                    <a:pt x="15558" y="9715"/>
                  </a:cubicBezTo>
                  <a:cubicBezTo>
                    <a:pt x="15535" y="9691"/>
                    <a:pt x="15506" y="9677"/>
                    <a:pt x="15476" y="9677"/>
                  </a:cubicBezTo>
                  <a:close/>
                  <a:moveTo>
                    <a:pt x="12268" y="9736"/>
                  </a:moveTo>
                  <a:cubicBezTo>
                    <a:pt x="12241" y="9736"/>
                    <a:pt x="12215" y="9747"/>
                    <a:pt x="12194" y="9769"/>
                  </a:cubicBezTo>
                  <a:cubicBezTo>
                    <a:pt x="12154" y="9812"/>
                    <a:pt x="12154" y="9884"/>
                    <a:pt x="12194" y="9927"/>
                  </a:cubicBezTo>
                  <a:cubicBezTo>
                    <a:pt x="12235" y="9971"/>
                    <a:pt x="12300" y="9971"/>
                    <a:pt x="12341" y="9927"/>
                  </a:cubicBezTo>
                  <a:cubicBezTo>
                    <a:pt x="12381" y="9884"/>
                    <a:pt x="12381" y="9812"/>
                    <a:pt x="12341" y="9769"/>
                  </a:cubicBezTo>
                  <a:cubicBezTo>
                    <a:pt x="12321" y="9747"/>
                    <a:pt x="12294" y="9736"/>
                    <a:pt x="12268" y="9736"/>
                  </a:cubicBezTo>
                  <a:close/>
                  <a:moveTo>
                    <a:pt x="17953" y="9755"/>
                  </a:moveTo>
                  <a:cubicBezTo>
                    <a:pt x="17920" y="9756"/>
                    <a:pt x="17887" y="9769"/>
                    <a:pt x="17862" y="9796"/>
                  </a:cubicBezTo>
                  <a:cubicBezTo>
                    <a:pt x="17812" y="9849"/>
                    <a:pt x="17811" y="9938"/>
                    <a:pt x="17862" y="9992"/>
                  </a:cubicBezTo>
                  <a:cubicBezTo>
                    <a:pt x="17913" y="10046"/>
                    <a:pt x="17996" y="10046"/>
                    <a:pt x="18046" y="9992"/>
                  </a:cubicBezTo>
                  <a:cubicBezTo>
                    <a:pt x="18097" y="9938"/>
                    <a:pt x="18097" y="9849"/>
                    <a:pt x="18046" y="9796"/>
                  </a:cubicBezTo>
                  <a:cubicBezTo>
                    <a:pt x="18021" y="9768"/>
                    <a:pt x="17986" y="9755"/>
                    <a:pt x="17953" y="9755"/>
                  </a:cubicBezTo>
                  <a:close/>
                  <a:moveTo>
                    <a:pt x="19582" y="9784"/>
                  </a:moveTo>
                  <a:cubicBezTo>
                    <a:pt x="19547" y="9784"/>
                    <a:pt x="19513" y="9798"/>
                    <a:pt x="19487" y="9826"/>
                  </a:cubicBezTo>
                  <a:cubicBezTo>
                    <a:pt x="19434" y="9882"/>
                    <a:pt x="19435" y="9973"/>
                    <a:pt x="19487" y="10028"/>
                  </a:cubicBezTo>
                  <a:cubicBezTo>
                    <a:pt x="19539" y="10084"/>
                    <a:pt x="19624" y="10085"/>
                    <a:pt x="19676" y="10028"/>
                  </a:cubicBezTo>
                  <a:cubicBezTo>
                    <a:pt x="19729" y="9973"/>
                    <a:pt x="19729" y="9882"/>
                    <a:pt x="19676" y="9826"/>
                  </a:cubicBezTo>
                  <a:cubicBezTo>
                    <a:pt x="19650" y="9798"/>
                    <a:pt x="19616" y="9784"/>
                    <a:pt x="19582" y="9784"/>
                  </a:cubicBezTo>
                  <a:close/>
                  <a:moveTo>
                    <a:pt x="13117" y="9830"/>
                  </a:moveTo>
                  <a:cubicBezTo>
                    <a:pt x="13089" y="9830"/>
                    <a:pt x="13062" y="9842"/>
                    <a:pt x="13042" y="9864"/>
                  </a:cubicBezTo>
                  <a:cubicBezTo>
                    <a:pt x="13000" y="9909"/>
                    <a:pt x="13000" y="9982"/>
                    <a:pt x="13042" y="10027"/>
                  </a:cubicBezTo>
                  <a:cubicBezTo>
                    <a:pt x="13083" y="10071"/>
                    <a:pt x="13150" y="10071"/>
                    <a:pt x="13192" y="10027"/>
                  </a:cubicBezTo>
                  <a:cubicBezTo>
                    <a:pt x="13234" y="9982"/>
                    <a:pt x="13233" y="9909"/>
                    <a:pt x="13192" y="9864"/>
                  </a:cubicBezTo>
                  <a:cubicBezTo>
                    <a:pt x="13171" y="9842"/>
                    <a:pt x="13144" y="9830"/>
                    <a:pt x="13117" y="9830"/>
                  </a:cubicBezTo>
                  <a:close/>
                  <a:moveTo>
                    <a:pt x="16377" y="9857"/>
                  </a:moveTo>
                  <a:cubicBezTo>
                    <a:pt x="16345" y="9857"/>
                    <a:pt x="16313" y="9869"/>
                    <a:pt x="16289" y="9895"/>
                  </a:cubicBezTo>
                  <a:cubicBezTo>
                    <a:pt x="16241" y="9946"/>
                    <a:pt x="16241" y="10031"/>
                    <a:pt x="16289" y="10082"/>
                  </a:cubicBezTo>
                  <a:cubicBezTo>
                    <a:pt x="16337" y="10133"/>
                    <a:pt x="16415" y="10133"/>
                    <a:pt x="16463" y="10082"/>
                  </a:cubicBezTo>
                  <a:cubicBezTo>
                    <a:pt x="16511" y="10031"/>
                    <a:pt x="16511" y="9946"/>
                    <a:pt x="16463" y="9895"/>
                  </a:cubicBezTo>
                  <a:cubicBezTo>
                    <a:pt x="16439" y="9869"/>
                    <a:pt x="16408" y="9857"/>
                    <a:pt x="16377" y="9857"/>
                  </a:cubicBezTo>
                  <a:close/>
                  <a:moveTo>
                    <a:pt x="13978" y="9937"/>
                  </a:moveTo>
                  <a:cubicBezTo>
                    <a:pt x="13949" y="9937"/>
                    <a:pt x="13918" y="9949"/>
                    <a:pt x="13896" y="9973"/>
                  </a:cubicBezTo>
                  <a:cubicBezTo>
                    <a:pt x="13851" y="10021"/>
                    <a:pt x="13851" y="10099"/>
                    <a:pt x="13896" y="10147"/>
                  </a:cubicBezTo>
                  <a:cubicBezTo>
                    <a:pt x="13941" y="10195"/>
                    <a:pt x="14014" y="10195"/>
                    <a:pt x="14059" y="10147"/>
                  </a:cubicBezTo>
                  <a:cubicBezTo>
                    <a:pt x="14103" y="10099"/>
                    <a:pt x="14103" y="10021"/>
                    <a:pt x="14059" y="9973"/>
                  </a:cubicBezTo>
                  <a:cubicBezTo>
                    <a:pt x="14036" y="9949"/>
                    <a:pt x="14008" y="9937"/>
                    <a:pt x="13978" y="9937"/>
                  </a:cubicBezTo>
                  <a:close/>
                  <a:moveTo>
                    <a:pt x="21249" y="9952"/>
                  </a:moveTo>
                  <a:cubicBezTo>
                    <a:pt x="21212" y="9952"/>
                    <a:pt x="21176" y="9968"/>
                    <a:pt x="21147" y="9998"/>
                  </a:cubicBezTo>
                  <a:cubicBezTo>
                    <a:pt x="21091" y="10058"/>
                    <a:pt x="21091" y="10157"/>
                    <a:pt x="21147" y="10217"/>
                  </a:cubicBezTo>
                  <a:cubicBezTo>
                    <a:pt x="21204" y="10278"/>
                    <a:pt x="21296" y="10278"/>
                    <a:pt x="21353" y="10217"/>
                  </a:cubicBezTo>
                  <a:cubicBezTo>
                    <a:pt x="21410" y="10157"/>
                    <a:pt x="21410" y="10059"/>
                    <a:pt x="21353" y="9998"/>
                  </a:cubicBezTo>
                  <a:cubicBezTo>
                    <a:pt x="21325" y="9968"/>
                    <a:pt x="21287" y="9952"/>
                    <a:pt x="21249" y="9952"/>
                  </a:cubicBezTo>
                  <a:close/>
                  <a:moveTo>
                    <a:pt x="18893" y="10023"/>
                  </a:moveTo>
                  <a:cubicBezTo>
                    <a:pt x="18858" y="10023"/>
                    <a:pt x="18824" y="10038"/>
                    <a:pt x="18797" y="10067"/>
                  </a:cubicBezTo>
                  <a:cubicBezTo>
                    <a:pt x="18743" y="10124"/>
                    <a:pt x="18743" y="10215"/>
                    <a:pt x="18797" y="10273"/>
                  </a:cubicBezTo>
                  <a:cubicBezTo>
                    <a:pt x="18851" y="10330"/>
                    <a:pt x="18936" y="10330"/>
                    <a:pt x="18990" y="10273"/>
                  </a:cubicBezTo>
                  <a:cubicBezTo>
                    <a:pt x="19044" y="10215"/>
                    <a:pt x="19044" y="10124"/>
                    <a:pt x="18990" y="10067"/>
                  </a:cubicBezTo>
                  <a:cubicBezTo>
                    <a:pt x="18963" y="10038"/>
                    <a:pt x="18929" y="10023"/>
                    <a:pt x="18893" y="10023"/>
                  </a:cubicBezTo>
                  <a:close/>
                  <a:moveTo>
                    <a:pt x="6907" y="10040"/>
                  </a:moveTo>
                  <a:cubicBezTo>
                    <a:pt x="6887" y="10040"/>
                    <a:pt x="6867" y="10048"/>
                    <a:pt x="6852" y="10065"/>
                  </a:cubicBezTo>
                  <a:cubicBezTo>
                    <a:pt x="6821" y="10098"/>
                    <a:pt x="6821" y="10150"/>
                    <a:pt x="6852" y="10183"/>
                  </a:cubicBezTo>
                  <a:cubicBezTo>
                    <a:pt x="6882" y="10216"/>
                    <a:pt x="6932" y="10216"/>
                    <a:pt x="6963" y="10183"/>
                  </a:cubicBezTo>
                  <a:cubicBezTo>
                    <a:pt x="6993" y="10151"/>
                    <a:pt x="6993" y="10098"/>
                    <a:pt x="6963" y="10065"/>
                  </a:cubicBezTo>
                  <a:cubicBezTo>
                    <a:pt x="6947" y="10048"/>
                    <a:pt x="6927" y="10040"/>
                    <a:pt x="6907" y="10040"/>
                  </a:cubicBezTo>
                  <a:close/>
                  <a:moveTo>
                    <a:pt x="7683" y="10044"/>
                  </a:moveTo>
                  <a:cubicBezTo>
                    <a:pt x="7662" y="10044"/>
                    <a:pt x="7640" y="10051"/>
                    <a:pt x="7624" y="10069"/>
                  </a:cubicBezTo>
                  <a:cubicBezTo>
                    <a:pt x="7591" y="10103"/>
                    <a:pt x="7591" y="10160"/>
                    <a:pt x="7624" y="10195"/>
                  </a:cubicBezTo>
                  <a:cubicBezTo>
                    <a:pt x="7657" y="10229"/>
                    <a:pt x="7709" y="10229"/>
                    <a:pt x="7742" y="10195"/>
                  </a:cubicBezTo>
                  <a:cubicBezTo>
                    <a:pt x="7774" y="10160"/>
                    <a:pt x="7774" y="10105"/>
                    <a:pt x="7742" y="10070"/>
                  </a:cubicBezTo>
                  <a:cubicBezTo>
                    <a:pt x="7726" y="10053"/>
                    <a:pt x="7704" y="10044"/>
                    <a:pt x="7683" y="10044"/>
                  </a:cubicBezTo>
                  <a:close/>
                  <a:moveTo>
                    <a:pt x="6140" y="10046"/>
                  </a:moveTo>
                  <a:cubicBezTo>
                    <a:pt x="6122" y="10046"/>
                    <a:pt x="6103" y="10053"/>
                    <a:pt x="6089" y="10069"/>
                  </a:cubicBezTo>
                  <a:cubicBezTo>
                    <a:pt x="6060" y="10099"/>
                    <a:pt x="6060" y="10149"/>
                    <a:pt x="6089" y="10179"/>
                  </a:cubicBezTo>
                  <a:cubicBezTo>
                    <a:pt x="6117" y="10210"/>
                    <a:pt x="6163" y="10210"/>
                    <a:pt x="6192" y="10179"/>
                  </a:cubicBezTo>
                  <a:cubicBezTo>
                    <a:pt x="6221" y="10149"/>
                    <a:pt x="6221" y="10099"/>
                    <a:pt x="6192" y="10069"/>
                  </a:cubicBezTo>
                  <a:cubicBezTo>
                    <a:pt x="6178" y="10053"/>
                    <a:pt x="6159" y="10046"/>
                    <a:pt x="6140" y="10046"/>
                  </a:cubicBezTo>
                  <a:close/>
                  <a:moveTo>
                    <a:pt x="5381" y="10057"/>
                  </a:moveTo>
                  <a:cubicBezTo>
                    <a:pt x="5363" y="10057"/>
                    <a:pt x="5346" y="10064"/>
                    <a:pt x="5332" y="10078"/>
                  </a:cubicBezTo>
                  <a:cubicBezTo>
                    <a:pt x="5306" y="10107"/>
                    <a:pt x="5306" y="10154"/>
                    <a:pt x="5332" y="10183"/>
                  </a:cubicBezTo>
                  <a:cubicBezTo>
                    <a:pt x="5359" y="10211"/>
                    <a:pt x="5402" y="10210"/>
                    <a:pt x="5429" y="10181"/>
                  </a:cubicBezTo>
                  <a:cubicBezTo>
                    <a:pt x="5456" y="10153"/>
                    <a:pt x="5456" y="10107"/>
                    <a:pt x="5429" y="10078"/>
                  </a:cubicBezTo>
                  <a:cubicBezTo>
                    <a:pt x="5416" y="10064"/>
                    <a:pt x="5398" y="10057"/>
                    <a:pt x="5381" y="10057"/>
                  </a:cubicBezTo>
                  <a:close/>
                  <a:moveTo>
                    <a:pt x="8466" y="10057"/>
                  </a:moveTo>
                  <a:cubicBezTo>
                    <a:pt x="8443" y="10057"/>
                    <a:pt x="8422" y="10066"/>
                    <a:pt x="8405" y="10084"/>
                  </a:cubicBezTo>
                  <a:cubicBezTo>
                    <a:pt x="8371" y="10121"/>
                    <a:pt x="8371" y="10181"/>
                    <a:pt x="8405" y="10217"/>
                  </a:cubicBezTo>
                  <a:cubicBezTo>
                    <a:pt x="8439" y="10254"/>
                    <a:pt x="8494" y="10254"/>
                    <a:pt x="8528" y="10217"/>
                  </a:cubicBezTo>
                  <a:cubicBezTo>
                    <a:pt x="8563" y="10181"/>
                    <a:pt x="8563" y="10121"/>
                    <a:pt x="8528" y="10084"/>
                  </a:cubicBezTo>
                  <a:cubicBezTo>
                    <a:pt x="8511" y="10065"/>
                    <a:pt x="8488" y="10057"/>
                    <a:pt x="8466" y="10057"/>
                  </a:cubicBezTo>
                  <a:close/>
                  <a:moveTo>
                    <a:pt x="17290" y="10061"/>
                  </a:moveTo>
                  <a:cubicBezTo>
                    <a:pt x="17257" y="10061"/>
                    <a:pt x="17223" y="10074"/>
                    <a:pt x="17197" y="10101"/>
                  </a:cubicBezTo>
                  <a:cubicBezTo>
                    <a:pt x="17146" y="10155"/>
                    <a:pt x="17146" y="10245"/>
                    <a:pt x="17197" y="10300"/>
                  </a:cubicBezTo>
                  <a:cubicBezTo>
                    <a:pt x="17248" y="10354"/>
                    <a:pt x="17330" y="10354"/>
                    <a:pt x="17381" y="10300"/>
                  </a:cubicBezTo>
                  <a:cubicBezTo>
                    <a:pt x="17433" y="10245"/>
                    <a:pt x="17433" y="10156"/>
                    <a:pt x="17381" y="10101"/>
                  </a:cubicBezTo>
                  <a:cubicBezTo>
                    <a:pt x="17356" y="10074"/>
                    <a:pt x="17324" y="10061"/>
                    <a:pt x="17290" y="10061"/>
                  </a:cubicBezTo>
                  <a:close/>
                  <a:moveTo>
                    <a:pt x="14850" y="10067"/>
                  </a:moveTo>
                  <a:cubicBezTo>
                    <a:pt x="14819" y="10067"/>
                    <a:pt x="14788" y="10078"/>
                    <a:pt x="14765" y="10103"/>
                  </a:cubicBezTo>
                  <a:cubicBezTo>
                    <a:pt x="14717" y="10153"/>
                    <a:pt x="14717" y="10236"/>
                    <a:pt x="14765" y="10286"/>
                  </a:cubicBezTo>
                  <a:cubicBezTo>
                    <a:pt x="14812" y="10337"/>
                    <a:pt x="14889" y="10339"/>
                    <a:pt x="14936" y="10288"/>
                  </a:cubicBezTo>
                  <a:cubicBezTo>
                    <a:pt x="14984" y="10238"/>
                    <a:pt x="14984" y="10154"/>
                    <a:pt x="14936" y="10103"/>
                  </a:cubicBezTo>
                  <a:cubicBezTo>
                    <a:pt x="14912" y="10078"/>
                    <a:pt x="14881" y="10067"/>
                    <a:pt x="14850" y="10067"/>
                  </a:cubicBezTo>
                  <a:close/>
                  <a:moveTo>
                    <a:pt x="4630" y="10072"/>
                  </a:moveTo>
                  <a:cubicBezTo>
                    <a:pt x="4613" y="10072"/>
                    <a:pt x="4596" y="10080"/>
                    <a:pt x="4584" y="10093"/>
                  </a:cubicBezTo>
                  <a:cubicBezTo>
                    <a:pt x="4558" y="10121"/>
                    <a:pt x="4558" y="10165"/>
                    <a:pt x="4584" y="10193"/>
                  </a:cubicBezTo>
                  <a:cubicBezTo>
                    <a:pt x="4609" y="10220"/>
                    <a:pt x="4651" y="10220"/>
                    <a:pt x="4676" y="10193"/>
                  </a:cubicBezTo>
                  <a:cubicBezTo>
                    <a:pt x="4702" y="10165"/>
                    <a:pt x="4702" y="10121"/>
                    <a:pt x="4676" y="10093"/>
                  </a:cubicBezTo>
                  <a:cubicBezTo>
                    <a:pt x="4664" y="10080"/>
                    <a:pt x="4647" y="10072"/>
                    <a:pt x="4630" y="10072"/>
                  </a:cubicBezTo>
                  <a:close/>
                  <a:moveTo>
                    <a:pt x="9259" y="10080"/>
                  </a:moveTo>
                  <a:cubicBezTo>
                    <a:pt x="9236" y="10080"/>
                    <a:pt x="9213" y="10090"/>
                    <a:pt x="9195" y="10109"/>
                  </a:cubicBezTo>
                  <a:cubicBezTo>
                    <a:pt x="9160" y="10147"/>
                    <a:pt x="9159" y="10208"/>
                    <a:pt x="9195" y="10246"/>
                  </a:cubicBezTo>
                  <a:cubicBezTo>
                    <a:pt x="9231" y="10284"/>
                    <a:pt x="9288" y="10284"/>
                    <a:pt x="9324" y="10246"/>
                  </a:cubicBezTo>
                  <a:cubicBezTo>
                    <a:pt x="9359" y="10208"/>
                    <a:pt x="9359" y="10147"/>
                    <a:pt x="9324" y="10109"/>
                  </a:cubicBezTo>
                  <a:cubicBezTo>
                    <a:pt x="9306" y="10090"/>
                    <a:pt x="9283" y="10080"/>
                    <a:pt x="9259" y="10080"/>
                  </a:cubicBezTo>
                  <a:close/>
                  <a:moveTo>
                    <a:pt x="3885" y="10099"/>
                  </a:moveTo>
                  <a:cubicBezTo>
                    <a:pt x="3870" y="10099"/>
                    <a:pt x="3855" y="10106"/>
                    <a:pt x="3844" y="10118"/>
                  </a:cubicBezTo>
                  <a:cubicBezTo>
                    <a:pt x="3821" y="10143"/>
                    <a:pt x="3820" y="10181"/>
                    <a:pt x="3844" y="10206"/>
                  </a:cubicBezTo>
                  <a:cubicBezTo>
                    <a:pt x="3867" y="10231"/>
                    <a:pt x="3905" y="10231"/>
                    <a:pt x="3928" y="10206"/>
                  </a:cubicBezTo>
                  <a:cubicBezTo>
                    <a:pt x="3951" y="10181"/>
                    <a:pt x="3949" y="10143"/>
                    <a:pt x="3926" y="10118"/>
                  </a:cubicBezTo>
                  <a:cubicBezTo>
                    <a:pt x="3914" y="10106"/>
                    <a:pt x="3900" y="10099"/>
                    <a:pt x="3885" y="10099"/>
                  </a:cubicBezTo>
                  <a:close/>
                  <a:moveTo>
                    <a:pt x="10062" y="10112"/>
                  </a:moveTo>
                  <a:cubicBezTo>
                    <a:pt x="10037" y="10112"/>
                    <a:pt x="10013" y="10123"/>
                    <a:pt x="9994" y="10143"/>
                  </a:cubicBezTo>
                  <a:cubicBezTo>
                    <a:pt x="9956" y="10183"/>
                    <a:pt x="9958" y="10246"/>
                    <a:pt x="9996" y="10286"/>
                  </a:cubicBezTo>
                  <a:cubicBezTo>
                    <a:pt x="10033" y="10326"/>
                    <a:pt x="10092" y="10326"/>
                    <a:pt x="10130" y="10286"/>
                  </a:cubicBezTo>
                  <a:cubicBezTo>
                    <a:pt x="10167" y="10246"/>
                    <a:pt x="10167" y="10183"/>
                    <a:pt x="10130" y="10143"/>
                  </a:cubicBezTo>
                  <a:cubicBezTo>
                    <a:pt x="10111" y="10123"/>
                    <a:pt x="10086" y="10113"/>
                    <a:pt x="10062" y="10112"/>
                  </a:cubicBezTo>
                  <a:close/>
                  <a:moveTo>
                    <a:pt x="20543" y="10126"/>
                  </a:moveTo>
                  <a:cubicBezTo>
                    <a:pt x="20506" y="10126"/>
                    <a:pt x="20469" y="10140"/>
                    <a:pt x="20441" y="10170"/>
                  </a:cubicBezTo>
                  <a:cubicBezTo>
                    <a:pt x="20385" y="10230"/>
                    <a:pt x="20385" y="10327"/>
                    <a:pt x="20441" y="10387"/>
                  </a:cubicBezTo>
                  <a:cubicBezTo>
                    <a:pt x="20498" y="10447"/>
                    <a:pt x="20589" y="10447"/>
                    <a:pt x="20645" y="10387"/>
                  </a:cubicBezTo>
                  <a:cubicBezTo>
                    <a:pt x="20701" y="10327"/>
                    <a:pt x="20701" y="10230"/>
                    <a:pt x="20645" y="10170"/>
                  </a:cubicBezTo>
                  <a:cubicBezTo>
                    <a:pt x="20617" y="10140"/>
                    <a:pt x="20580" y="10126"/>
                    <a:pt x="20543" y="10126"/>
                  </a:cubicBezTo>
                  <a:close/>
                  <a:moveTo>
                    <a:pt x="3146" y="10130"/>
                  </a:moveTo>
                  <a:cubicBezTo>
                    <a:pt x="3133" y="10130"/>
                    <a:pt x="3119" y="10134"/>
                    <a:pt x="3109" y="10145"/>
                  </a:cubicBezTo>
                  <a:cubicBezTo>
                    <a:pt x="3088" y="10168"/>
                    <a:pt x="3088" y="10204"/>
                    <a:pt x="3109" y="10227"/>
                  </a:cubicBezTo>
                  <a:cubicBezTo>
                    <a:pt x="3130" y="10250"/>
                    <a:pt x="3165" y="10250"/>
                    <a:pt x="3186" y="10227"/>
                  </a:cubicBezTo>
                  <a:cubicBezTo>
                    <a:pt x="3207" y="10204"/>
                    <a:pt x="3207" y="10167"/>
                    <a:pt x="3186" y="10145"/>
                  </a:cubicBezTo>
                  <a:cubicBezTo>
                    <a:pt x="3175" y="10134"/>
                    <a:pt x="3160" y="10130"/>
                    <a:pt x="3146" y="10130"/>
                  </a:cubicBezTo>
                  <a:close/>
                  <a:moveTo>
                    <a:pt x="10875" y="10156"/>
                  </a:moveTo>
                  <a:cubicBezTo>
                    <a:pt x="10849" y="10156"/>
                    <a:pt x="10823" y="10168"/>
                    <a:pt x="10804" y="10189"/>
                  </a:cubicBezTo>
                  <a:cubicBezTo>
                    <a:pt x="10765" y="10231"/>
                    <a:pt x="10764" y="10298"/>
                    <a:pt x="10804" y="10340"/>
                  </a:cubicBezTo>
                  <a:cubicBezTo>
                    <a:pt x="10843" y="10382"/>
                    <a:pt x="10907" y="10384"/>
                    <a:pt x="10947" y="10342"/>
                  </a:cubicBezTo>
                  <a:cubicBezTo>
                    <a:pt x="10986" y="10300"/>
                    <a:pt x="10986" y="10231"/>
                    <a:pt x="10947" y="10189"/>
                  </a:cubicBezTo>
                  <a:cubicBezTo>
                    <a:pt x="10927" y="10168"/>
                    <a:pt x="10901" y="10156"/>
                    <a:pt x="10875" y="10156"/>
                  </a:cubicBezTo>
                  <a:close/>
                  <a:moveTo>
                    <a:pt x="2415" y="10158"/>
                  </a:moveTo>
                  <a:cubicBezTo>
                    <a:pt x="2402" y="10158"/>
                    <a:pt x="2387" y="10164"/>
                    <a:pt x="2376" y="10175"/>
                  </a:cubicBezTo>
                  <a:cubicBezTo>
                    <a:pt x="2355" y="10198"/>
                    <a:pt x="2355" y="10235"/>
                    <a:pt x="2376" y="10258"/>
                  </a:cubicBezTo>
                  <a:cubicBezTo>
                    <a:pt x="2397" y="10280"/>
                    <a:pt x="2432" y="10280"/>
                    <a:pt x="2453" y="10258"/>
                  </a:cubicBezTo>
                  <a:cubicBezTo>
                    <a:pt x="2474" y="10235"/>
                    <a:pt x="2474" y="10198"/>
                    <a:pt x="2453" y="10175"/>
                  </a:cubicBezTo>
                  <a:cubicBezTo>
                    <a:pt x="2442" y="10164"/>
                    <a:pt x="2429" y="10158"/>
                    <a:pt x="2415" y="10158"/>
                  </a:cubicBezTo>
                  <a:close/>
                  <a:moveTo>
                    <a:pt x="1690" y="10196"/>
                  </a:moveTo>
                  <a:cubicBezTo>
                    <a:pt x="1677" y="10196"/>
                    <a:pt x="1664" y="10203"/>
                    <a:pt x="1654" y="10214"/>
                  </a:cubicBezTo>
                  <a:cubicBezTo>
                    <a:pt x="1635" y="10234"/>
                    <a:pt x="1635" y="10267"/>
                    <a:pt x="1654" y="10288"/>
                  </a:cubicBezTo>
                  <a:cubicBezTo>
                    <a:pt x="1673" y="10309"/>
                    <a:pt x="1706" y="10309"/>
                    <a:pt x="1726" y="10288"/>
                  </a:cubicBezTo>
                  <a:cubicBezTo>
                    <a:pt x="1745" y="10267"/>
                    <a:pt x="1745" y="10234"/>
                    <a:pt x="1726" y="10214"/>
                  </a:cubicBezTo>
                  <a:cubicBezTo>
                    <a:pt x="1716" y="10203"/>
                    <a:pt x="1702" y="10196"/>
                    <a:pt x="1690" y="10196"/>
                  </a:cubicBezTo>
                  <a:close/>
                  <a:moveTo>
                    <a:pt x="11699" y="10217"/>
                  </a:moveTo>
                  <a:cubicBezTo>
                    <a:pt x="11673" y="10217"/>
                    <a:pt x="11646" y="10228"/>
                    <a:pt x="11626" y="10250"/>
                  </a:cubicBezTo>
                  <a:cubicBezTo>
                    <a:pt x="11585" y="10293"/>
                    <a:pt x="11585" y="10363"/>
                    <a:pt x="11626" y="10406"/>
                  </a:cubicBezTo>
                  <a:cubicBezTo>
                    <a:pt x="11666" y="10450"/>
                    <a:pt x="11732" y="10450"/>
                    <a:pt x="11772" y="10406"/>
                  </a:cubicBezTo>
                  <a:cubicBezTo>
                    <a:pt x="11813" y="10363"/>
                    <a:pt x="11813" y="10293"/>
                    <a:pt x="11772" y="10250"/>
                  </a:cubicBezTo>
                  <a:cubicBezTo>
                    <a:pt x="11752" y="10228"/>
                    <a:pt x="11726" y="10217"/>
                    <a:pt x="11699" y="10217"/>
                  </a:cubicBezTo>
                  <a:close/>
                  <a:moveTo>
                    <a:pt x="15737" y="10219"/>
                  </a:moveTo>
                  <a:cubicBezTo>
                    <a:pt x="15705" y="10219"/>
                    <a:pt x="15674" y="10233"/>
                    <a:pt x="15649" y="10259"/>
                  </a:cubicBezTo>
                  <a:cubicBezTo>
                    <a:pt x="15601" y="10312"/>
                    <a:pt x="15601" y="10394"/>
                    <a:pt x="15649" y="10447"/>
                  </a:cubicBezTo>
                  <a:cubicBezTo>
                    <a:pt x="15698" y="10499"/>
                    <a:pt x="15778" y="10499"/>
                    <a:pt x="15826" y="10447"/>
                  </a:cubicBezTo>
                  <a:cubicBezTo>
                    <a:pt x="15875" y="10395"/>
                    <a:pt x="15875" y="10312"/>
                    <a:pt x="15826" y="10259"/>
                  </a:cubicBezTo>
                  <a:cubicBezTo>
                    <a:pt x="15802" y="10233"/>
                    <a:pt x="15769" y="10219"/>
                    <a:pt x="15737" y="10219"/>
                  </a:cubicBezTo>
                  <a:close/>
                  <a:moveTo>
                    <a:pt x="937" y="10256"/>
                  </a:moveTo>
                  <a:cubicBezTo>
                    <a:pt x="920" y="10274"/>
                    <a:pt x="920" y="10304"/>
                    <a:pt x="937" y="10322"/>
                  </a:cubicBezTo>
                  <a:cubicBezTo>
                    <a:pt x="955" y="10341"/>
                    <a:pt x="984" y="10341"/>
                    <a:pt x="1002" y="10322"/>
                  </a:cubicBezTo>
                  <a:cubicBezTo>
                    <a:pt x="1019" y="10304"/>
                    <a:pt x="1019" y="10274"/>
                    <a:pt x="1002" y="10256"/>
                  </a:cubicBezTo>
                  <a:cubicBezTo>
                    <a:pt x="984" y="10237"/>
                    <a:pt x="955" y="10237"/>
                    <a:pt x="937" y="10256"/>
                  </a:cubicBezTo>
                  <a:close/>
                  <a:moveTo>
                    <a:pt x="12534" y="10288"/>
                  </a:moveTo>
                  <a:cubicBezTo>
                    <a:pt x="12506" y="10288"/>
                    <a:pt x="12478" y="10300"/>
                    <a:pt x="12457" y="10322"/>
                  </a:cubicBezTo>
                  <a:cubicBezTo>
                    <a:pt x="12415" y="10368"/>
                    <a:pt x="12415" y="10441"/>
                    <a:pt x="12457" y="10487"/>
                  </a:cubicBezTo>
                  <a:cubicBezTo>
                    <a:pt x="12500" y="10532"/>
                    <a:pt x="12569" y="10532"/>
                    <a:pt x="12611" y="10487"/>
                  </a:cubicBezTo>
                  <a:cubicBezTo>
                    <a:pt x="12653" y="10441"/>
                    <a:pt x="12653" y="10368"/>
                    <a:pt x="12611" y="10322"/>
                  </a:cubicBezTo>
                  <a:cubicBezTo>
                    <a:pt x="12590" y="10300"/>
                    <a:pt x="12562" y="10288"/>
                    <a:pt x="12534" y="10288"/>
                  </a:cubicBezTo>
                  <a:close/>
                  <a:moveTo>
                    <a:pt x="18216" y="10300"/>
                  </a:moveTo>
                  <a:cubicBezTo>
                    <a:pt x="18182" y="10300"/>
                    <a:pt x="18148" y="10313"/>
                    <a:pt x="18121" y="10342"/>
                  </a:cubicBezTo>
                  <a:cubicBezTo>
                    <a:pt x="18069" y="10398"/>
                    <a:pt x="18069" y="10490"/>
                    <a:pt x="18121" y="10546"/>
                  </a:cubicBezTo>
                  <a:cubicBezTo>
                    <a:pt x="18174" y="10602"/>
                    <a:pt x="18258" y="10602"/>
                    <a:pt x="18311" y="10546"/>
                  </a:cubicBezTo>
                  <a:cubicBezTo>
                    <a:pt x="18363" y="10490"/>
                    <a:pt x="18365" y="10397"/>
                    <a:pt x="18313" y="10342"/>
                  </a:cubicBezTo>
                  <a:cubicBezTo>
                    <a:pt x="18286" y="10314"/>
                    <a:pt x="18250" y="10300"/>
                    <a:pt x="18216" y="10300"/>
                  </a:cubicBezTo>
                  <a:close/>
                  <a:moveTo>
                    <a:pt x="228" y="10301"/>
                  </a:moveTo>
                  <a:cubicBezTo>
                    <a:pt x="212" y="10318"/>
                    <a:pt x="212" y="10344"/>
                    <a:pt x="228" y="10361"/>
                  </a:cubicBezTo>
                  <a:cubicBezTo>
                    <a:pt x="243" y="10377"/>
                    <a:pt x="267" y="10377"/>
                    <a:pt x="283" y="10361"/>
                  </a:cubicBezTo>
                  <a:cubicBezTo>
                    <a:pt x="299" y="10344"/>
                    <a:pt x="299" y="10318"/>
                    <a:pt x="283" y="10301"/>
                  </a:cubicBezTo>
                  <a:cubicBezTo>
                    <a:pt x="267" y="10285"/>
                    <a:pt x="243" y="10285"/>
                    <a:pt x="228" y="10301"/>
                  </a:cubicBezTo>
                  <a:close/>
                  <a:moveTo>
                    <a:pt x="19846" y="10334"/>
                  </a:moveTo>
                  <a:cubicBezTo>
                    <a:pt x="19810" y="10334"/>
                    <a:pt x="19774" y="10348"/>
                    <a:pt x="19746" y="10378"/>
                  </a:cubicBezTo>
                  <a:cubicBezTo>
                    <a:pt x="19691" y="10436"/>
                    <a:pt x="19691" y="10533"/>
                    <a:pt x="19746" y="10592"/>
                  </a:cubicBezTo>
                  <a:cubicBezTo>
                    <a:pt x="19801" y="10650"/>
                    <a:pt x="19891" y="10650"/>
                    <a:pt x="19946" y="10592"/>
                  </a:cubicBezTo>
                  <a:cubicBezTo>
                    <a:pt x="20001" y="10533"/>
                    <a:pt x="20000" y="10437"/>
                    <a:pt x="19944" y="10378"/>
                  </a:cubicBezTo>
                  <a:cubicBezTo>
                    <a:pt x="19917" y="10348"/>
                    <a:pt x="19882" y="10334"/>
                    <a:pt x="19846" y="10334"/>
                  </a:cubicBezTo>
                  <a:close/>
                  <a:moveTo>
                    <a:pt x="13381" y="10378"/>
                  </a:moveTo>
                  <a:cubicBezTo>
                    <a:pt x="13352" y="10378"/>
                    <a:pt x="13323" y="10390"/>
                    <a:pt x="13301" y="10414"/>
                  </a:cubicBezTo>
                  <a:cubicBezTo>
                    <a:pt x="13257" y="10462"/>
                    <a:pt x="13257" y="10537"/>
                    <a:pt x="13301" y="10584"/>
                  </a:cubicBezTo>
                  <a:cubicBezTo>
                    <a:pt x="13345" y="10631"/>
                    <a:pt x="13417" y="10631"/>
                    <a:pt x="13462" y="10584"/>
                  </a:cubicBezTo>
                  <a:cubicBezTo>
                    <a:pt x="13506" y="10537"/>
                    <a:pt x="13506" y="10462"/>
                    <a:pt x="13462" y="10414"/>
                  </a:cubicBezTo>
                  <a:cubicBezTo>
                    <a:pt x="13439" y="10390"/>
                    <a:pt x="13410" y="10378"/>
                    <a:pt x="13381" y="10378"/>
                  </a:cubicBezTo>
                  <a:close/>
                  <a:moveTo>
                    <a:pt x="16638" y="10401"/>
                  </a:moveTo>
                  <a:cubicBezTo>
                    <a:pt x="16605" y="10401"/>
                    <a:pt x="16572" y="10414"/>
                    <a:pt x="16547" y="10441"/>
                  </a:cubicBezTo>
                  <a:cubicBezTo>
                    <a:pt x="16497" y="10494"/>
                    <a:pt x="16497" y="10580"/>
                    <a:pt x="16547" y="10634"/>
                  </a:cubicBezTo>
                  <a:cubicBezTo>
                    <a:pt x="16596" y="10687"/>
                    <a:pt x="16679" y="10687"/>
                    <a:pt x="16729" y="10634"/>
                  </a:cubicBezTo>
                  <a:cubicBezTo>
                    <a:pt x="16779" y="10580"/>
                    <a:pt x="16779" y="10494"/>
                    <a:pt x="16729" y="10441"/>
                  </a:cubicBezTo>
                  <a:cubicBezTo>
                    <a:pt x="16704" y="10414"/>
                    <a:pt x="16670" y="10401"/>
                    <a:pt x="16638" y="10401"/>
                  </a:cubicBezTo>
                  <a:close/>
                  <a:moveTo>
                    <a:pt x="14241" y="10483"/>
                  </a:moveTo>
                  <a:cubicBezTo>
                    <a:pt x="14210" y="10483"/>
                    <a:pt x="14179" y="10496"/>
                    <a:pt x="14155" y="10521"/>
                  </a:cubicBezTo>
                  <a:cubicBezTo>
                    <a:pt x="14108" y="10572"/>
                    <a:pt x="14107" y="10653"/>
                    <a:pt x="14155" y="10704"/>
                  </a:cubicBezTo>
                  <a:cubicBezTo>
                    <a:pt x="14202" y="10755"/>
                    <a:pt x="14279" y="10755"/>
                    <a:pt x="14327" y="10704"/>
                  </a:cubicBezTo>
                  <a:cubicBezTo>
                    <a:pt x="14374" y="10654"/>
                    <a:pt x="14374" y="10572"/>
                    <a:pt x="14327" y="10521"/>
                  </a:cubicBezTo>
                  <a:cubicBezTo>
                    <a:pt x="14303" y="10496"/>
                    <a:pt x="14272" y="10483"/>
                    <a:pt x="14241" y="10483"/>
                  </a:cubicBezTo>
                  <a:close/>
                  <a:moveTo>
                    <a:pt x="21517" y="10517"/>
                  </a:moveTo>
                  <a:cubicBezTo>
                    <a:pt x="21479" y="10517"/>
                    <a:pt x="21441" y="10534"/>
                    <a:pt x="21412" y="10565"/>
                  </a:cubicBezTo>
                  <a:cubicBezTo>
                    <a:pt x="21353" y="10628"/>
                    <a:pt x="21353" y="10729"/>
                    <a:pt x="21412" y="10792"/>
                  </a:cubicBezTo>
                  <a:cubicBezTo>
                    <a:pt x="21462" y="10846"/>
                    <a:pt x="21536" y="10844"/>
                    <a:pt x="21594" y="10805"/>
                  </a:cubicBezTo>
                  <a:lnTo>
                    <a:pt x="21594" y="10552"/>
                  </a:lnTo>
                  <a:cubicBezTo>
                    <a:pt x="21570" y="10535"/>
                    <a:pt x="21545" y="10517"/>
                    <a:pt x="21517" y="10517"/>
                  </a:cubicBezTo>
                  <a:close/>
                  <a:moveTo>
                    <a:pt x="19158" y="10571"/>
                  </a:moveTo>
                  <a:cubicBezTo>
                    <a:pt x="19122" y="10571"/>
                    <a:pt x="19084" y="10587"/>
                    <a:pt x="19056" y="10616"/>
                  </a:cubicBezTo>
                  <a:cubicBezTo>
                    <a:pt x="19001" y="10676"/>
                    <a:pt x="19001" y="10771"/>
                    <a:pt x="19056" y="10830"/>
                  </a:cubicBezTo>
                  <a:cubicBezTo>
                    <a:pt x="19112" y="10890"/>
                    <a:pt x="19202" y="10890"/>
                    <a:pt x="19258" y="10830"/>
                  </a:cubicBezTo>
                  <a:cubicBezTo>
                    <a:pt x="19314" y="10771"/>
                    <a:pt x="19314" y="10676"/>
                    <a:pt x="19258" y="10616"/>
                  </a:cubicBezTo>
                  <a:cubicBezTo>
                    <a:pt x="19230" y="10587"/>
                    <a:pt x="19194" y="10571"/>
                    <a:pt x="19158" y="10571"/>
                  </a:cubicBezTo>
                  <a:close/>
                  <a:moveTo>
                    <a:pt x="17551" y="10607"/>
                  </a:moveTo>
                  <a:cubicBezTo>
                    <a:pt x="17517" y="10607"/>
                    <a:pt x="17483" y="10621"/>
                    <a:pt x="17456" y="10649"/>
                  </a:cubicBezTo>
                  <a:cubicBezTo>
                    <a:pt x="17404" y="10705"/>
                    <a:pt x="17404" y="10795"/>
                    <a:pt x="17456" y="10851"/>
                  </a:cubicBezTo>
                  <a:cubicBezTo>
                    <a:pt x="17509" y="10907"/>
                    <a:pt x="17593" y="10907"/>
                    <a:pt x="17646" y="10851"/>
                  </a:cubicBezTo>
                  <a:cubicBezTo>
                    <a:pt x="17698" y="10795"/>
                    <a:pt x="17698" y="10705"/>
                    <a:pt x="17646" y="10649"/>
                  </a:cubicBezTo>
                  <a:cubicBezTo>
                    <a:pt x="17620" y="10621"/>
                    <a:pt x="17585" y="10607"/>
                    <a:pt x="17551" y="10607"/>
                  </a:cubicBezTo>
                  <a:close/>
                  <a:moveTo>
                    <a:pt x="15113" y="10613"/>
                  </a:moveTo>
                  <a:cubicBezTo>
                    <a:pt x="15081" y="10613"/>
                    <a:pt x="15050" y="10625"/>
                    <a:pt x="15026" y="10651"/>
                  </a:cubicBezTo>
                  <a:cubicBezTo>
                    <a:pt x="14977" y="10703"/>
                    <a:pt x="14977" y="10788"/>
                    <a:pt x="15026" y="10840"/>
                  </a:cubicBezTo>
                  <a:cubicBezTo>
                    <a:pt x="15074" y="10892"/>
                    <a:pt x="15154" y="10892"/>
                    <a:pt x="15202" y="10840"/>
                  </a:cubicBezTo>
                  <a:cubicBezTo>
                    <a:pt x="15251" y="10788"/>
                    <a:pt x="15251" y="10703"/>
                    <a:pt x="15202" y="10651"/>
                  </a:cubicBezTo>
                  <a:cubicBezTo>
                    <a:pt x="15178" y="10625"/>
                    <a:pt x="15145" y="10613"/>
                    <a:pt x="15113" y="10613"/>
                  </a:cubicBezTo>
                  <a:close/>
                  <a:moveTo>
                    <a:pt x="7967" y="10616"/>
                  </a:moveTo>
                  <a:cubicBezTo>
                    <a:pt x="7945" y="10616"/>
                    <a:pt x="7922" y="10625"/>
                    <a:pt x="7905" y="10643"/>
                  </a:cubicBezTo>
                  <a:cubicBezTo>
                    <a:pt x="7870" y="10680"/>
                    <a:pt x="7870" y="10740"/>
                    <a:pt x="7905" y="10777"/>
                  </a:cubicBezTo>
                  <a:cubicBezTo>
                    <a:pt x="7939" y="10813"/>
                    <a:pt x="7995" y="10813"/>
                    <a:pt x="8030" y="10777"/>
                  </a:cubicBezTo>
                  <a:cubicBezTo>
                    <a:pt x="8064" y="10740"/>
                    <a:pt x="8064" y="10680"/>
                    <a:pt x="8030" y="10643"/>
                  </a:cubicBezTo>
                  <a:cubicBezTo>
                    <a:pt x="8013" y="10625"/>
                    <a:pt x="7990" y="10616"/>
                    <a:pt x="7967" y="10616"/>
                  </a:cubicBezTo>
                  <a:close/>
                  <a:moveTo>
                    <a:pt x="7195" y="10618"/>
                  </a:moveTo>
                  <a:cubicBezTo>
                    <a:pt x="7174" y="10618"/>
                    <a:pt x="7154" y="10626"/>
                    <a:pt x="7138" y="10643"/>
                  </a:cubicBezTo>
                  <a:cubicBezTo>
                    <a:pt x="7106" y="10677"/>
                    <a:pt x="7106" y="10731"/>
                    <a:pt x="7138" y="10765"/>
                  </a:cubicBezTo>
                  <a:cubicBezTo>
                    <a:pt x="7170" y="10799"/>
                    <a:pt x="7220" y="10799"/>
                    <a:pt x="7252" y="10765"/>
                  </a:cubicBezTo>
                  <a:cubicBezTo>
                    <a:pt x="7284" y="10731"/>
                    <a:pt x="7284" y="10677"/>
                    <a:pt x="7252" y="10643"/>
                  </a:cubicBezTo>
                  <a:cubicBezTo>
                    <a:pt x="7236" y="10626"/>
                    <a:pt x="7216" y="10618"/>
                    <a:pt x="7195" y="10618"/>
                  </a:cubicBezTo>
                  <a:close/>
                  <a:moveTo>
                    <a:pt x="6432" y="10624"/>
                  </a:moveTo>
                  <a:cubicBezTo>
                    <a:pt x="6412" y="10624"/>
                    <a:pt x="6392" y="10633"/>
                    <a:pt x="6376" y="10649"/>
                  </a:cubicBezTo>
                  <a:cubicBezTo>
                    <a:pt x="6346" y="10682"/>
                    <a:pt x="6346" y="10735"/>
                    <a:pt x="6376" y="10767"/>
                  </a:cubicBezTo>
                  <a:cubicBezTo>
                    <a:pt x="6407" y="10800"/>
                    <a:pt x="6457" y="10800"/>
                    <a:pt x="6487" y="10767"/>
                  </a:cubicBezTo>
                  <a:cubicBezTo>
                    <a:pt x="6518" y="10735"/>
                    <a:pt x="6518" y="10682"/>
                    <a:pt x="6487" y="10649"/>
                  </a:cubicBezTo>
                  <a:cubicBezTo>
                    <a:pt x="6472" y="10633"/>
                    <a:pt x="6452" y="10624"/>
                    <a:pt x="6432" y="10624"/>
                  </a:cubicBezTo>
                  <a:close/>
                  <a:moveTo>
                    <a:pt x="8748" y="10626"/>
                  </a:moveTo>
                  <a:cubicBezTo>
                    <a:pt x="8725" y="10626"/>
                    <a:pt x="8702" y="10636"/>
                    <a:pt x="8684" y="10655"/>
                  </a:cubicBezTo>
                  <a:cubicBezTo>
                    <a:pt x="8648" y="10693"/>
                    <a:pt x="8648" y="10754"/>
                    <a:pt x="8684" y="10792"/>
                  </a:cubicBezTo>
                  <a:cubicBezTo>
                    <a:pt x="8719" y="10830"/>
                    <a:pt x="8777" y="10830"/>
                    <a:pt x="8813" y="10792"/>
                  </a:cubicBezTo>
                  <a:cubicBezTo>
                    <a:pt x="8848" y="10754"/>
                    <a:pt x="8848" y="10693"/>
                    <a:pt x="8813" y="10655"/>
                  </a:cubicBezTo>
                  <a:cubicBezTo>
                    <a:pt x="8795" y="10636"/>
                    <a:pt x="8771" y="10626"/>
                    <a:pt x="8748" y="10626"/>
                  </a:cubicBezTo>
                  <a:close/>
                  <a:moveTo>
                    <a:pt x="5676" y="10639"/>
                  </a:moveTo>
                  <a:cubicBezTo>
                    <a:pt x="5657" y="10639"/>
                    <a:pt x="5638" y="10647"/>
                    <a:pt x="5624" y="10662"/>
                  </a:cubicBezTo>
                  <a:cubicBezTo>
                    <a:pt x="5595" y="10693"/>
                    <a:pt x="5595" y="10742"/>
                    <a:pt x="5624" y="10773"/>
                  </a:cubicBezTo>
                  <a:cubicBezTo>
                    <a:pt x="5653" y="10803"/>
                    <a:pt x="5699" y="10803"/>
                    <a:pt x="5727" y="10773"/>
                  </a:cubicBezTo>
                  <a:cubicBezTo>
                    <a:pt x="5756" y="10742"/>
                    <a:pt x="5756" y="10693"/>
                    <a:pt x="5727" y="10662"/>
                  </a:cubicBezTo>
                  <a:cubicBezTo>
                    <a:pt x="5713" y="10647"/>
                    <a:pt x="5694" y="10639"/>
                    <a:pt x="5676" y="10639"/>
                  </a:cubicBezTo>
                  <a:close/>
                  <a:moveTo>
                    <a:pt x="9538" y="10645"/>
                  </a:moveTo>
                  <a:cubicBezTo>
                    <a:pt x="9514" y="10645"/>
                    <a:pt x="9489" y="10656"/>
                    <a:pt x="9470" y="10676"/>
                  </a:cubicBezTo>
                  <a:cubicBezTo>
                    <a:pt x="9433" y="10716"/>
                    <a:pt x="9433" y="10781"/>
                    <a:pt x="9470" y="10821"/>
                  </a:cubicBezTo>
                  <a:cubicBezTo>
                    <a:pt x="9508" y="10860"/>
                    <a:pt x="9569" y="10861"/>
                    <a:pt x="9606" y="10821"/>
                  </a:cubicBezTo>
                  <a:cubicBezTo>
                    <a:pt x="9644" y="10781"/>
                    <a:pt x="9643" y="10715"/>
                    <a:pt x="9606" y="10676"/>
                  </a:cubicBezTo>
                  <a:cubicBezTo>
                    <a:pt x="9587" y="10656"/>
                    <a:pt x="9563" y="10645"/>
                    <a:pt x="9538" y="10645"/>
                  </a:cubicBezTo>
                  <a:close/>
                  <a:moveTo>
                    <a:pt x="4929" y="10660"/>
                  </a:moveTo>
                  <a:cubicBezTo>
                    <a:pt x="4911" y="10660"/>
                    <a:pt x="4894" y="10667"/>
                    <a:pt x="4880" y="10681"/>
                  </a:cubicBezTo>
                  <a:cubicBezTo>
                    <a:pt x="4853" y="10710"/>
                    <a:pt x="4853" y="10756"/>
                    <a:pt x="4880" y="10784"/>
                  </a:cubicBezTo>
                  <a:cubicBezTo>
                    <a:pt x="4907" y="10813"/>
                    <a:pt x="4950" y="10813"/>
                    <a:pt x="4977" y="10784"/>
                  </a:cubicBezTo>
                  <a:cubicBezTo>
                    <a:pt x="5004" y="10756"/>
                    <a:pt x="5004" y="10710"/>
                    <a:pt x="4977" y="10681"/>
                  </a:cubicBezTo>
                  <a:cubicBezTo>
                    <a:pt x="4963" y="10667"/>
                    <a:pt x="4946" y="10660"/>
                    <a:pt x="4929" y="10660"/>
                  </a:cubicBezTo>
                  <a:close/>
                  <a:moveTo>
                    <a:pt x="10337" y="10674"/>
                  </a:moveTo>
                  <a:cubicBezTo>
                    <a:pt x="10311" y="10674"/>
                    <a:pt x="10287" y="10685"/>
                    <a:pt x="10267" y="10706"/>
                  </a:cubicBezTo>
                  <a:cubicBezTo>
                    <a:pt x="10228" y="10748"/>
                    <a:pt x="10228" y="10817"/>
                    <a:pt x="10267" y="10859"/>
                  </a:cubicBezTo>
                  <a:cubicBezTo>
                    <a:pt x="10307" y="10901"/>
                    <a:pt x="10369" y="10901"/>
                    <a:pt x="10409" y="10859"/>
                  </a:cubicBezTo>
                  <a:cubicBezTo>
                    <a:pt x="10448" y="10817"/>
                    <a:pt x="10448" y="10748"/>
                    <a:pt x="10409" y="10706"/>
                  </a:cubicBezTo>
                  <a:cubicBezTo>
                    <a:pt x="10389" y="10685"/>
                    <a:pt x="10363" y="10674"/>
                    <a:pt x="10337" y="10674"/>
                  </a:cubicBezTo>
                  <a:close/>
                  <a:moveTo>
                    <a:pt x="20811" y="10685"/>
                  </a:moveTo>
                  <a:cubicBezTo>
                    <a:pt x="20774" y="10685"/>
                    <a:pt x="20734" y="10700"/>
                    <a:pt x="20706" y="10731"/>
                  </a:cubicBezTo>
                  <a:cubicBezTo>
                    <a:pt x="20648" y="10793"/>
                    <a:pt x="20648" y="10893"/>
                    <a:pt x="20706" y="10954"/>
                  </a:cubicBezTo>
                  <a:cubicBezTo>
                    <a:pt x="20763" y="11016"/>
                    <a:pt x="20857" y="11016"/>
                    <a:pt x="20915" y="10954"/>
                  </a:cubicBezTo>
                  <a:cubicBezTo>
                    <a:pt x="20973" y="10893"/>
                    <a:pt x="20973" y="10792"/>
                    <a:pt x="20915" y="10731"/>
                  </a:cubicBezTo>
                  <a:cubicBezTo>
                    <a:pt x="20886" y="10700"/>
                    <a:pt x="20849" y="10685"/>
                    <a:pt x="20811" y="10685"/>
                  </a:cubicBezTo>
                  <a:close/>
                  <a:moveTo>
                    <a:pt x="4187" y="10687"/>
                  </a:moveTo>
                  <a:cubicBezTo>
                    <a:pt x="4170" y="10687"/>
                    <a:pt x="4155" y="10695"/>
                    <a:pt x="4142" y="10708"/>
                  </a:cubicBezTo>
                  <a:cubicBezTo>
                    <a:pt x="4117" y="10735"/>
                    <a:pt x="4117" y="10777"/>
                    <a:pt x="4142" y="10804"/>
                  </a:cubicBezTo>
                  <a:cubicBezTo>
                    <a:pt x="4167" y="10830"/>
                    <a:pt x="4208" y="10830"/>
                    <a:pt x="4233" y="10804"/>
                  </a:cubicBezTo>
                  <a:cubicBezTo>
                    <a:pt x="4258" y="10777"/>
                    <a:pt x="4258" y="10735"/>
                    <a:pt x="4233" y="10708"/>
                  </a:cubicBezTo>
                  <a:cubicBezTo>
                    <a:pt x="4221" y="10695"/>
                    <a:pt x="4203" y="10687"/>
                    <a:pt x="4187" y="10687"/>
                  </a:cubicBezTo>
                  <a:close/>
                  <a:moveTo>
                    <a:pt x="11149" y="10718"/>
                  </a:moveTo>
                  <a:cubicBezTo>
                    <a:pt x="11122" y="10718"/>
                    <a:pt x="11094" y="10728"/>
                    <a:pt x="11074" y="10750"/>
                  </a:cubicBezTo>
                  <a:cubicBezTo>
                    <a:pt x="11033" y="10793"/>
                    <a:pt x="11033" y="10863"/>
                    <a:pt x="11074" y="10907"/>
                  </a:cubicBezTo>
                  <a:cubicBezTo>
                    <a:pt x="11114" y="10950"/>
                    <a:pt x="11181" y="10950"/>
                    <a:pt x="11222" y="10907"/>
                  </a:cubicBezTo>
                  <a:cubicBezTo>
                    <a:pt x="11262" y="10863"/>
                    <a:pt x="11262" y="10793"/>
                    <a:pt x="11222" y="10750"/>
                  </a:cubicBezTo>
                  <a:cubicBezTo>
                    <a:pt x="11202" y="10728"/>
                    <a:pt x="11175" y="10718"/>
                    <a:pt x="11149" y="10718"/>
                  </a:cubicBezTo>
                  <a:close/>
                  <a:moveTo>
                    <a:pt x="3454" y="10720"/>
                  </a:moveTo>
                  <a:cubicBezTo>
                    <a:pt x="3439" y="10720"/>
                    <a:pt x="3423" y="10726"/>
                    <a:pt x="3411" y="10739"/>
                  </a:cubicBezTo>
                  <a:cubicBezTo>
                    <a:pt x="3388" y="10763"/>
                    <a:pt x="3388" y="10804"/>
                    <a:pt x="3411" y="10828"/>
                  </a:cubicBezTo>
                  <a:cubicBezTo>
                    <a:pt x="3434" y="10853"/>
                    <a:pt x="3472" y="10853"/>
                    <a:pt x="3495" y="10828"/>
                  </a:cubicBezTo>
                  <a:cubicBezTo>
                    <a:pt x="3518" y="10804"/>
                    <a:pt x="3518" y="10764"/>
                    <a:pt x="3495" y="10739"/>
                  </a:cubicBezTo>
                  <a:cubicBezTo>
                    <a:pt x="3484" y="10726"/>
                    <a:pt x="3469" y="10720"/>
                    <a:pt x="3454" y="10720"/>
                  </a:cubicBezTo>
                  <a:close/>
                  <a:moveTo>
                    <a:pt x="2725" y="10752"/>
                  </a:moveTo>
                  <a:cubicBezTo>
                    <a:pt x="2709" y="10752"/>
                    <a:pt x="2695" y="10759"/>
                    <a:pt x="2684" y="10771"/>
                  </a:cubicBezTo>
                  <a:cubicBezTo>
                    <a:pt x="2661" y="10796"/>
                    <a:pt x="2660" y="10836"/>
                    <a:pt x="2684" y="10861"/>
                  </a:cubicBezTo>
                  <a:cubicBezTo>
                    <a:pt x="2707" y="10886"/>
                    <a:pt x="2744" y="10886"/>
                    <a:pt x="2768" y="10861"/>
                  </a:cubicBezTo>
                  <a:cubicBezTo>
                    <a:pt x="2791" y="10836"/>
                    <a:pt x="2791" y="10796"/>
                    <a:pt x="2768" y="10771"/>
                  </a:cubicBezTo>
                  <a:cubicBezTo>
                    <a:pt x="2756" y="10759"/>
                    <a:pt x="2740" y="10752"/>
                    <a:pt x="2725" y="10752"/>
                  </a:cubicBezTo>
                  <a:close/>
                  <a:moveTo>
                    <a:pt x="16000" y="10765"/>
                  </a:moveTo>
                  <a:cubicBezTo>
                    <a:pt x="15967" y="10765"/>
                    <a:pt x="15934" y="10779"/>
                    <a:pt x="15909" y="10805"/>
                  </a:cubicBezTo>
                  <a:cubicBezTo>
                    <a:pt x="15859" y="10859"/>
                    <a:pt x="15859" y="10945"/>
                    <a:pt x="15909" y="10998"/>
                  </a:cubicBezTo>
                  <a:cubicBezTo>
                    <a:pt x="15958" y="11052"/>
                    <a:pt x="16041" y="11052"/>
                    <a:pt x="16091" y="10998"/>
                  </a:cubicBezTo>
                  <a:cubicBezTo>
                    <a:pt x="16141" y="10945"/>
                    <a:pt x="16141" y="10859"/>
                    <a:pt x="16091" y="10805"/>
                  </a:cubicBezTo>
                  <a:cubicBezTo>
                    <a:pt x="16066" y="10779"/>
                    <a:pt x="16032" y="10765"/>
                    <a:pt x="16000" y="10765"/>
                  </a:cubicBezTo>
                  <a:close/>
                  <a:moveTo>
                    <a:pt x="11969" y="10771"/>
                  </a:moveTo>
                  <a:cubicBezTo>
                    <a:pt x="11941" y="10771"/>
                    <a:pt x="11913" y="10783"/>
                    <a:pt x="11892" y="10805"/>
                  </a:cubicBezTo>
                  <a:cubicBezTo>
                    <a:pt x="11850" y="10851"/>
                    <a:pt x="11850" y="10924"/>
                    <a:pt x="11892" y="10970"/>
                  </a:cubicBezTo>
                  <a:cubicBezTo>
                    <a:pt x="11935" y="11015"/>
                    <a:pt x="12004" y="11015"/>
                    <a:pt x="12046" y="10970"/>
                  </a:cubicBezTo>
                  <a:cubicBezTo>
                    <a:pt x="12088" y="10924"/>
                    <a:pt x="12088" y="10851"/>
                    <a:pt x="12046" y="10805"/>
                  </a:cubicBezTo>
                  <a:cubicBezTo>
                    <a:pt x="12025" y="10783"/>
                    <a:pt x="11997" y="10771"/>
                    <a:pt x="11969" y="10771"/>
                  </a:cubicBezTo>
                  <a:close/>
                  <a:moveTo>
                    <a:pt x="2003" y="10794"/>
                  </a:moveTo>
                  <a:cubicBezTo>
                    <a:pt x="1989" y="10794"/>
                    <a:pt x="1976" y="10800"/>
                    <a:pt x="1965" y="10811"/>
                  </a:cubicBezTo>
                  <a:cubicBezTo>
                    <a:pt x="1944" y="10834"/>
                    <a:pt x="1944" y="10871"/>
                    <a:pt x="1965" y="10893"/>
                  </a:cubicBezTo>
                  <a:cubicBezTo>
                    <a:pt x="1986" y="10916"/>
                    <a:pt x="2021" y="10916"/>
                    <a:pt x="2042" y="10893"/>
                  </a:cubicBezTo>
                  <a:cubicBezTo>
                    <a:pt x="2063" y="10871"/>
                    <a:pt x="2063" y="10834"/>
                    <a:pt x="2042" y="10811"/>
                  </a:cubicBezTo>
                  <a:cubicBezTo>
                    <a:pt x="2031" y="10800"/>
                    <a:pt x="2016" y="10794"/>
                    <a:pt x="2003" y="10794"/>
                  </a:cubicBezTo>
                  <a:close/>
                  <a:moveTo>
                    <a:pt x="1288" y="10840"/>
                  </a:moveTo>
                  <a:cubicBezTo>
                    <a:pt x="1275" y="10840"/>
                    <a:pt x="1262" y="10845"/>
                    <a:pt x="1252" y="10855"/>
                  </a:cubicBezTo>
                  <a:cubicBezTo>
                    <a:pt x="1232" y="10876"/>
                    <a:pt x="1232" y="10911"/>
                    <a:pt x="1252" y="10931"/>
                  </a:cubicBezTo>
                  <a:cubicBezTo>
                    <a:pt x="1271" y="10952"/>
                    <a:pt x="1302" y="10952"/>
                    <a:pt x="1322" y="10931"/>
                  </a:cubicBezTo>
                  <a:cubicBezTo>
                    <a:pt x="1341" y="10911"/>
                    <a:pt x="1341" y="10876"/>
                    <a:pt x="1322" y="10855"/>
                  </a:cubicBezTo>
                  <a:cubicBezTo>
                    <a:pt x="1312" y="10845"/>
                    <a:pt x="1300" y="10840"/>
                    <a:pt x="1288" y="10840"/>
                  </a:cubicBezTo>
                  <a:close/>
                  <a:moveTo>
                    <a:pt x="12802" y="10842"/>
                  </a:moveTo>
                  <a:cubicBezTo>
                    <a:pt x="12773" y="10842"/>
                    <a:pt x="12744" y="10852"/>
                    <a:pt x="12722" y="10876"/>
                  </a:cubicBezTo>
                  <a:cubicBezTo>
                    <a:pt x="12677" y="10924"/>
                    <a:pt x="12677" y="11001"/>
                    <a:pt x="12722" y="11048"/>
                  </a:cubicBezTo>
                  <a:cubicBezTo>
                    <a:pt x="12766" y="11095"/>
                    <a:pt x="12838" y="11095"/>
                    <a:pt x="12882" y="11048"/>
                  </a:cubicBezTo>
                  <a:cubicBezTo>
                    <a:pt x="12927" y="11001"/>
                    <a:pt x="12927" y="10924"/>
                    <a:pt x="12882" y="10876"/>
                  </a:cubicBezTo>
                  <a:cubicBezTo>
                    <a:pt x="12860" y="10852"/>
                    <a:pt x="12831" y="10842"/>
                    <a:pt x="12802" y="10842"/>
                  </a:cubicBezTo>
                  <a:close/>
                  <a:moveTo>
                    <a:pt x="18479" y="10846"/>
                  </a:moveTo>
                  <a:cubicBezTo>
                    <a:pt x="18443" y="10846"/>
                    <a:pt x="18408" y="10861"/>
                    <a:pt x="18380" y="10889"/>
                  </a:cubicBezTo>
                  <a:cubicBezTo>
                    <a:pt x="18326" y="10947"/>
                    <a:pt x="18326" y="11042"/>
                    <a:pt x="18380" y="11099"/>
                  </a:cubicBezTo>
                  <a:cubicBezTo>
                    <a:pt x="18435" y="11157"/>
                    <a:pt x="18523" y="11157"/>
                    <a:pt x="18577" y="11099"/>
                  </a:cubicBezTo>
                  <a:cubicBezTo>
                    <a:pt x="18631" y="11042"/>
                    <a:pt x="18631" y="10947"/>
                    <a:pt x="18577" y="10889"/>
                  </a:cubicBezTo>
                  <a:cubicBezTo>
                    <a:pt x="18550" y="10861"/>
                    <a:pt x="18514" y="10846"/>
                    <a:pt x="18479" y="10846"/>
                  </a:cubicBezTo>
                  <a:close/>
                  <a:moveTo>
                    <a:pt x="20111" y="10888"/>
                  </a:moveTo>
                  <a:cubicBezTo>
                    <a:pt x="20073" y="10888"/>
                    <a:pt x="20037" y="10903"/>
                    <a:pt x="20009" y="10933"/>
                  </a:cubicBezTo>
                  <a:cubicBezTo>
                    <a:pt x="19952" y="10994"/>
                    <a:pt x="19952" y="11092"/>
                    <a:pt x="20009" y="11153"/>
                  </a:cubicBezTo>
                  <a:cubicBezTo>
                    <a:pt x="20066" y="11214"/>
                    <a:pt x="20158" y="11213"/>
                    <a:pt x="20214" y="11153"/>
                  </a:cubicBezTo>
                  <a:cubicBezTo>
                    <a:pt x="20271" y="11092"/>
                    <a:pt x="20271" y="10994"/>
                    <a:pt x="20214" y="10933"/>
                  </a:cubicBezTo>
                  <a:cubicBezTo>
                    <a:pt x="20186" y="10903"/>
                    <a:pt x="20148" y="10888"/>
                    <a:pt x="20111" y="10888"/>
                  </a:cubicBezTo>
                  <a:close/>
                  <a:moveTo>
                    <a:pt x="546" y="10905"/>
                  </a:moveTo>
                  <a:cubicBezTo>
                    <a:pt x="528" y="10923"/>
                    <a:pt x="529" y="10953"/>
                    <a:pt x="546" y="10972"/>
                  </a:cubicBezTo>
                  <a:cubicBezTo>
                    <a:pt x="564" y="10991"/>
                    <a:pt x="591" y="10990"/>
                    <a:pt x="608" y="10972"/>
                  </a:cubicBezTo>
                  <a:cubicBezTo>
                    <a:pt x="626" y="10953"/>
                    <a:pt x="626" y="10923"/>
                    <a:pt x="608" y="10905"/>
                  </a:cubicBezTo>
                  <a:cubicBezTo>
                    <a:pt x="591" y="10886"/>
                    <a:pt x="563" y="10886"/>
                    <a:pt x="546" y="10905"/>
                  </a:cubicBezTo>
                  <a:close/>
                  <a:moveTo>
                    <a:pt x="13647" y="10930"/>
                  </a:moveTo>
                  <a:cubicBezTo>
                    <a:pt x="13618" y="10930"/>
                    <a:pt x="13588" y="10942"/>
                    <a:pt x="13565" y="10966"/>
                  </a:cubicBezTo>
                  <a:cubicBezTo>
                    <a:pt x="13520" y="11014"/>
                    <a:pt x="13520" y="11093"/>
                    <a:pt x="13565" y="11141"/>
                  </a:cubicBezTo>
                  <a:cubicBezTo>
                    <a:pt x="13611" y="11190"/>
                    <a:pt x="13684" y="11190"/>
                    <a:pt x="13730" y="11141"/>
                  </a:cubicBezTo>
                  <a:cubicBezTo>
                    <a:pt x="13775" y="11093"/>
                    <a:pt x="13775" y="11014"/>
                    <a:pt x="13730" y="10966"/>
                  </a:cubicBezTo>
                  <a:cubicBezTo>
                    <a:pt x="13707" y="10942"/>
                    <a:pt x="13677" y="10930"/>
                    <a:pt x="13647" y="10930"/>
                  </a:cubicBezTo>
                  <a:close/>
                  <a:moveTo>
                    <a:pt x="16899" y="10945"/>
                  </a:moveTo>
                  <a:cubicBezTo>
                    <a:pt x="16865" y="10945"/>
                    <a:pt x="16832" y="10957"/>
                    <a:pt x="16806" y="10985"/>
                  </a:cubicBezTo>
                  <a:cubicBezTo>
                    <a:pt x="16754" y="11040"/>
                    <a:pt x="16754" y="11130"/>
                    <a:pt x="16806" y="11185"/>
                  </a:cubicBezTo>
                  <a:cubicBezTo>
                    <a:pt x="16858" y="11241"/>
                    <a:pt x="16942" y="11241"/>
                    <a:pt x="16993" y="11185"/>
                  </a:cubicBezTo>
                  <a:cubicBezTo>
                    <a:pt x="17045" y="11130"/>
                    <a:pt x="17045" y="11040"/>
                    <a:pt x="16993" y="10985"/>
                  </a:cubicBezTo>
                  <a:cubicBezTo>
                    <a:pt x="16968" y="10957"/>
                    <a:pt x="16933" y="10945"/>
                    <a:pt x="16899" y="10945"/>
                  </a:cubicBezTo>
                  <a:close/>
                  <a:moveTo>
                    <a:pt x="14505" y="11035"/>
                  </a:moveTo>
                  <a:cubicBezTo>
                    <a:pt x="14474" y="11035"/>
                    <a:pt x="14443" y="11047"/>
                    <a:pt x="14420" y="11073"/>
                  </a:cubicBezTo>
                  <a:cubicBezTo>
                    <a:pt x="14372" y="11123"/>
                    <a:pt x="14372" y="11205"/>
                    <a:pt x="14420" y="11256"/>
                  </a:cubicBezTo>
                  <a:cubicBezTo>
                    <a:pt x="14467" y="11307"/>
                    <a:pt x="14544" y="11307"/>
                    <a:pt x="14591" y="11256"/>
                  </a:cubicBezTo>
                  <a:cubicBezTo>
                    <a:pt x="14639" y="11205"/>
                    <a:pt x="14639" y="11124"/>
                    <a:pt x="14591" y="11073"/>
                  </a:cubicBezTo>
                  <a:cubicBezTo>
                    <a:pt x="14567" y="11047"/>
                    <a:pt x="14536" y="11035"/>
                    <a:pt x="14505" y="11035"/>
                  </a:cubicBezTo>
                  <a:close/>
                  <a:moveTo>
                    <a:pt x="19421" y="11122"/>
                  </a:moveTo>
                  <a:cubicBezTo>
                    <a:pt x="19384" y="11122"/>
                    <a:pt x="19347" y="11138"/>
                    <a:pt x="19319" y="11168"/>
                  </a:cubicBezTo>
                  <a:cubicBezTo>
                    <a:pt x="19262" y="11229"/>
                    <a:pt x="19262" y="11327"/>
                    <a:pt x="19319" y="11388"/>
                  </a:cubicBezTo>
                  <a:cubicBezTo>
                    <a:pt x="19376" y="11448"/>
                    <a:pt x="19467" y="11449"/>
                    <a:pt x="19524" y="11388"/>
                  </a:cubicBezTo>
                  <a:cubicBezTo>
                    <a:pt x="19581" y="11327"/>
                    <a:pt x="19581" y="11229"/>
                    <a:pt x="19524" y="11168"/>
                  </a:cubicBezTo>
                  <a:cubicBezTo>
                    <a:pt x="19496" y="11138"/>
                    <a:pt x="19458" y="11122"/>
                    <a:pt x="19421" y="11122"/>
                  </a:cubicBezTo>
                  <a:close/>
                  <a:moveTo>
                    <a:pt x="17814" y="11149"/>
                  </a:moveTo>
                  <a:cubicBezTo>
                    <a:pt x="17778" y="11149"/>
                    <a:pt x="17741" y="11164"/>
                    <a:pt x="17714" y="11193"/>
                  </a:cubicBezTo>
                  <a:cubicBezTo>
                    <a:pt x="17659" y="11252"/>
                    <a:pt x="17659" y="11346"/>
                    <a:pt x="17714" y="11405"/>
                  </a:cubicBezTo>
                  <a:cubicBezTo>
                    <a:pt x="17769" y="11464"/>
                    <a:pt x="17859" y="11463"/>
                    <a:pt x="17914" y="11405"/>
                  </a:cubicBezTo>
                  <a:cubicBezTo>
                    <a:pt x="17969" y="11346"/>
                    <a:pt x="17967" y="11252"/>
                    <a:pt x="17912" y="11193"/>
                  </a:cubicBezTo>
                  <a:cubicBezTo>
                    <a:pt x="17885" y="11164"/>
                    <a:pt x="17850" y="11149"/>
                    <a:pt x="17814" y="11149"/>
                  </a:cubicBezTo>
                  <a:close/>
                  <a:moveTo>
                    <a:pt x="15376" y="11157"/>
                  </a:moveTo>
                  <a:cubicBezTo>
                    <a:pt x="15343" y="11157"/>
                    <a:pt x="15310" y="11172"/>
                    <a:pt x="15285" y="11199"/>
                  </a:cubicBezTo>
                  <a:cubicBezTo>
                    <a:pt x="15234" y="11253"/>
                    <a:pt x="15234" y="11339"/>
                    <a:pt x="15285" y="11393"/>
                  </a:cubicBezTo>
                  <a:cubicBezTo>
                    <a:pt x="15335" y="11448"/>
                    <a:pt x="15418" y="11447"/>
                    <a:pt x="15469" y="11393"/>
                  </a:cubicBezTo>
                  <a:cubicBezTo>
                    <a:pt x="15519" y="11339"/>
                    <a:pt x="15519" y="11253"/>
                    <a:pt x="15469" y="11199"/>
                  </a:cubicBezTo>
                  <a:cubicBezTo>
                    <a:pt x="15443" y="11172"/>
                    <a:pt x="15409" y="11157"/>
                    <a:pt x="15376" y="11157"/>
                  </a:cubicBezTo>
                  <a:close/>
                  <a:moveTo>
                    <a:pt x="8253" y="11191"/>
                  </a:moveTo>
                  <a:cubicBezTo>
                    <a:pt x="8230" y="11191"/>
                    <a:pt x="8207" y="11201"/>
                    <a:pt x="8189" y="11220"/>
                  </a:cubicBezTo>
                  <a:cubicBezTo>
                    <a:pt x="8153" y="11258"/>
                    <a:pt x="8153" y="11319"/>
                    <a:pt x="8189" y="11357"/>
                  </a:cubicBezTo>
                  <a:cubicBezTo>
                    <a:pt x="8224" y="11396"/>
                    <a:pt x="8282" y="11395"/>
                    <a:pt x="8317" y="11357"/>
                  </a:cubicBezTo>
                  <a:cubicBezTo>
                    <a:pt x="8353" y="11319"/>
                    <a:pt x="8353" y="11258"/>
                    <a:pt x="8317" y="11220"/>
                  </a:cubicBezTo>
                  <a:cubicBezTo>
                    <a:pt x="8300" y="11201"/>
                    <a:pt x="8276" y="11191"/>
                    <a:pt x="8253" y="11191"/>
                  </a:cubicBezTo>
                  <a:close/>
                  <a:moveTo>
                    <a:pt x="7484" y="11195"/>
                  </a:moveTo>
                  <a:cubicBezTo>
                    <a:pt x="7462" y="11195"/>
                    <a:pt x="7441" y="11204"/>
                    <a:pt x="7424" y="11222"/>
                  </a:cubicBezTo>
                  <a:cubicBezTo>
                    <a:pt x="7390" y="11258"/>
                    <a:pt x="7390" y="11315"/>
                    <a:pt x="7424" y="11351"/>
                  </a:cubicBezTo>
                  <a:cubicBezTo>
                    <a:pt x="7457" y="11388"/>
                    <a:pt x="7512" y="11388"/>
                    <a:pt x="7545" y="11351"/>
                  </a:cubicBezTo>
                  <a:cubicBezTo>
                    <a:pt x="7579" y="11315"/>
                    <a:pt x="7579" y="11258"/>
                    <a:pt x="7545" y="11222"/>
                  </a:cubicBezTo>
                  <a:cubicBezTo>
                    <a:pt x="7528" y="11204"/>
                    <a:pt x="7507" y="11195"/>
                    <a:pt x="7484" y="11195"/>
                  </a:cubicBezTo>
                  <a:close/>
                  <a:moveTo>
                    <a:pt x="9031" y="11197"/>
                  </a:moveTo>
                  <a:cubicBezTo>
                    <a:pt x="9006" y="11197"/>
                    <a:pt x="8981" y="11207"/>
                    <a:pt x="8963" y="11227"/>
                  </a:cubicBezTo>
                  <a:cubicBezTo>
                    <a:pt x="8925" y="11267"/>
                    <a:pt x="8925" y="11330"/>
                    <a:pt x="8963" y="11371"/>
                  </a:cubicBezTo>
                  <a:cubicBezTo>
                    <a:pt x="9000" y="11411"/>
                    <a:pt x="9061" y="11411"/>
                    <a:pt x="9099" y="11371"/>
                  </a:cubicBezTo>
                  <a:cubicBezTo>
                    <a:pt x="9136" y="11331"/>
                    <a:pt x="9136" y="11267"/>
                    <a:pt x="9099" y="11227"/>
                  </a:cubicBezTo>
                  <a:cubicBezTo>
                    <a:pt x="9080" y="11207"/>
                    <a:pt x="9055" y="11197"/>
                    <a:pt x="9031" y="11197"/>
                  </a:cubicBezTo>
                  <a:close/>
                  <a:moveTo>
                    <a:pt x="6725" y="11206"/>
                  </a:moveTo>
                  <a:cubicBezTo>
                    <a:pt x="6704" y="11206"/>
                    <a:pt x="6684" y="11214"/>
                    <a:pt x="6668" y="11231"/>
                  </a:cubicBezTo>
                  <a:cubicBezTo>
                    <a:pt x="6636" y="11265"/>
                    <a:pt x="6636" y="11319"/>
                    <a:pt x="6668" y="11353"/>
                  </a:cubicBezTo>
                  <a:cubicBezTo>
                    <a:pt x="6699" y="11387"/>
                    <a:pt x="6752" y="11388"/>
                    <a:pt x="6784" y="11353"/>
                  </a:cubicBezTo>
                  <a:cubicBezTo>
                    <a:pt x="6816" y="11319"/>
                    <a:pt x="6816" y="11265"/>
                    <a:pt x="6784" y="11231"/>
                  </a:cubicBezTo>
                  <a:cubicBezTo>
                    <a:pt x="6768" y="11214"/>
                    <a:pt x="6746" y="11206"/>
                    <a:pt x="6725" y="11206"/>
                  </a:cubicBezTo>
                  <a:close/>
                  <a:moveTo>
                    <a:pt x="9817" y="11212"/>
                  </a:moveTo>
                  <a:cubicBezTo>
                    <a:pt x="9791" y="11212"/>
                    <a:pt x="9765" y="11222"/>
                    <a:pt x="9746" y="11243"/>
                  </a:cubicBezTo>
                  <a:cubicBezTo>
                    <a:pt x="9706" y="11284"/>
                    <a:pt x="9706" y="11353"/>
                    <a:pt x="9746" y="11395"/>
                  </a:cubicBezTo>
                  <a:cubicBezTo>
                    <a:pt x="9785" y="11438"/>
                    <a:pt x="9849" y="11438"/>
                    <a:pt x="9889" y="11395"/>
                  </a:cubicBezTo>
                  <a:cubicBezTo>
                    <a:pt x="9928" y="11354"/>
                    <a:pt x="9928" y="11285"/>
                    <a:pt x="9889" y="11243"/>
                  </a:cubicBezTo>
                  <a:cubicBezTo>
                    <a:pt x="9869" y="11222"/>
                    <a:pt x="9843" y="11212"/>
                    <a:pt x="9817" y="11212"/>
                  </a:cubicBezTo>
                  <a:close/>
                  <a:moveTo>
                    <a:pt x="5974" y="11224"/>
                  </a:moveTo>
                  <a:cubicBezTo>
                    <a:pt x="5954" y="11224"/>
                    <a:pt x="5934" y="11232"/>
                    <a:pt x="5919" y="11248"/>
                  </a:cubicBezTo>
                  <a:cubicBezTo>
                    <a:pt x="5889" y="11280"/>
                    <a:pt x="5889" y="11331"/>
                    <a:pt x="5919" y="11363"/>
                  </a:cubicBezTo>
                  <a:cubicBezTo>
                    <a:pt x="5949" y="11395"/>
                    <a:pt x="5998" y="11397"/>
                    <a:pt x="6028" y="11365"/>
                  </a:cubicBezTo>
                  <a:cubicBezTo>
                    <a:pt x="6058" y="11333"/>
                    <a:pt x="6058" y="11280"/>
                    <a:pt x="6028" y="11248"/>
                  </a:cubicBezTo>
                  <a:cubicBezTo>
                    <a:pt x="6013" y="11232"/>
                    <a:pt x="5994" y="11224"/>
                    <a:pt x="5974" y="11224"/>
                  </a:cubicBezTo>
                  <a:close/>
                  <a:moveTo>
                    <a:pt x="10614" y="11239"/>
                  </a:moveTo>
                  <a:cubicBezTo>
                    <a:pt x="10588" y="11239"/>
                    <a:pt x="10561" y="11250"/>
                    <a:pt x="10541" y="11271"/>
                  </a:cubicBezTo>
                  <a:cubicBezTo>
                    <a:pt x="10500" y="11315"/>
                    <a:pt x="10500" y="11385"/>
                    <a:pt x="10541" y="11428"/>
                  </a:cubicBezTo>
                  <a:cubicBezTo>
                    <a:pt x="10582" y="11471"/>
                    <a:pt x="10647" y="11471"/>
                    <a:pt x="10688" y="11428"/>
                  </a:cubicBezTo>
                  <a:cubicBezTo>
                    <a:pt x="10728" y="11385"/>
                    <a:pt x="10728" y="11315"/>
                    <a:pt x="10688" y="11271"/>
                  </a:cubicBezTo>
                  <a:cubicBezTo>
                    <a:pt x="10667" y="11250"/>
                    <a:pt x="10641" y="11239"/>
                    <a:pt x="10614" y="11239"/>
                  </a:cubicBezTo>
                  <a:close/>
                  <a:moveTo>
                    <a:pt x="5229" y="11246"/>
                  </a:moveTo>
                  <a:cubicBezTo>
                    <a:pt x="5210" y="11246"/>
                    <a:pt x="5191" y="11254"/>
                    <a:pt x="5177" y="11269"/>
                  </a:cubicBezTo>
                  <a:cubicBezTo>
                    <a:pt x="5148" y="11300"/>
                    <a:pt x="5148" y="11349"/>
                    <a:pt x="5177" y="11380"/>
                  </a:cubicBezTo>
                  <a:cubicBezTo>
                    <a:pt x="5206" y="11411"/>
                    <a:pt x="5252" y="11411"/>
                    <a:pt x="5281" y="11380"/>
                  </a:cubicBezTo>
                  <a:cubicBezTo>
                    <a:pt x="5309" y="11349"/>
                    <a:pt x="5309" y="11300"/>
                    <a:pt x="5281" y="11269"/>
                  </a:cubicBezTo>
                  <a:cubicBezTo>
                    <a:pt x="5266" y="11254"/>
                    <a:pt x="5248" y="11246"/>
                    <a:pt x="5229" y="11246"/>
                  </a:cubicBezTo>
                  <a:close/>
                  <a:moveTo>
                    <a:pt x="21078" y="11246"/>
                  </a:moveTo>
                  <a:cubicBezTo>
                    <a:pt x="21039" y="11246"/>
                    <a:pt x="21000" y="11261"/>
                    <a:pt x="20970" y="11292"/>
                  </a:cubicBezTo>
                  <a:cubicBezTo>
                    <a:pt x="20911" y="11356"/>
                    <a:pt x="20911" y="11460"/>
                    <a:pt x="20970" y="11523"/>
                  </a:cubicBezTo>
                  <a:cubicBezTo>
                    <a:pt x="21030" y="11587"/>
                    <a:pt x="21126" y="11587"/>
                    <a:pt x="21185" y="11523"/>
                  </a:cubicBezTo>
                  <a:cubicBezTo>
                    <a:pt x="21244" y="11460"/>
                    <a:pt x="21244" y="11356"/>
                    <a:pt x="21185" y="11292"/>
                  </a:cubicBezTo>
                  <a:cubicBezTo>
                    <a:pt x="21155" y="11261"/>
                    <a:pt x="21117" y="11246"/>
                    <a:pt x="21078" y="11246"/>
                  </a:cubicBezTo>
                  <a:close/>
                  <a:moveTo>
                    <a:pt x="4492" y="11277"/>
                  </a:moveTo>
                  <a:cubicBezTo>
                    <a:pt x="4475" y="11277"/>
                    <a:pt x="4458" y="11286"/>
                    <a:pt x="4444" y="11300"/>
                  </a:cubicBezTo>
                  <a:cubicBezTo>
                    <a:pt x="4417" y="11329"/>
                    <a:pt x="4417" y="11374"/>
                    <a:pt x="4444" y="11403"/>
                  </a:cubicBezTo>
                  <a:cubicBezTo>
                    <a:pt x="4471" y="11431"/>
                    <a:pt x="4514" y="11432"/>
                    <a:pt x="4541" y="11403"/>
                  </a:cubicBezTo>
                  <a:cubicBezTo>
                    <a:pt x="4567" y="11374"/>
                    <a:pt x="4568" y="11329"/>
                    <a:pt x="4541" y="11300"/>
                  </a:cubicBezTo>
                  <a:cubicBezTo>
                    <a:pt x="4527" y="11286"/>
                    <a:pt x="4510" y="11277"/>
                    <a:pt x="4492" y="11277"/>
                  </a:cubicBezTo>
                  <a:close/>
                  <a:moveTo>
                    <a:pt x="11420" y="11277"/>
                  </a:moveTo>
                  <a:cubicBezTo>
                    <a:pt x="11393" y="11277"/>
                    <a:pt x="11365" y="11287"/>
                    <a:pt x="11343" y="11309"/>
                  </a:cubicBezTo>
                  <a:cubicBezTo>
                    <a:pt x="11301" y="11355"/>
                    <a:pt x="11301" y="11430"/>
                    <a:pt x="11343" y="11476"/>
                  </a:cubicBezTo>
                  <a:cubicBezTo>
                    <a:pt x="11386" y="11521"/>
                    <a:pt x="11457" y="11521"/>
                    <a:pt x="11499" y="11476"/>
                  </a:cubicBezTo>
                  <a:cubicBezTo>
                    <a:pt x="11541" y="11430"/>
                    <a:pt x="11540" y="11357"/>
                    <a:pt x="11497" y="11311"/>
                  </a:cubicBezTo>
                  <a:cubicBezTo>
                    <a:pt x="11476" y="11289"/>
                    <a:pt x="11448" y="11277"/>
                    <a:pt x="11420" y="11277"/>
                  </a:cubicBezTo>
                  <a:close/>
                  <a:moveTo>
                    <a:pt x="3761" y="11308"/>
                  </a:moveTo>
                  <a:cubicBezTo>
                    <a:pt x="3744" y="11308"/>
                    <a:pt x="3727" y="11314"/>
                    <a:pt x="3713" y="11329"/>
                  </a:cubicBezTo>
                  <a:cubicBezTo>
                    <a:pt x="3686" y="11357"/>
                    <a:pt x="3686" y="11405"/>
                    <a:pt x="3713" y="11434"/>
                  </a:cubicBezTo>
                  <a:cubicBezTo>
                    <a:pt x="3740" y="11462"/>
                    <a:pt x="3785" y="11462"/>
                    <a:pt x="3811" y="11434"/>
                  </a:cubicBezTo>
                  <a:cubicBezTo>
                    <a:pt x="3838" y="11405"/>
                    <a:pt x="3838" y="11357"/>
                    <a:pt x="3811" y="11329"/>
                  </a:cubicBezTo>
                  <a:cubicBezTo>
                    <a:pt x="3798" y="11314"/>
                    <a:pt x="3779" y="11308"/>
                    <a:pt x="3761" y="11308"/>
                  </a:cubicBezTo>
                  <a:close/>
                  <a:moveTo>
                    <a:pt x="16262" y="11309"/>
                  </a:moveTo>
                  <a:cubicBezTo>
                    <a:pt x="16228" y="11310"/>
                    <a:pt x="16194" y="11324"/>
                    <a:pt x="16168" y="11351"/>
                  </a:cubicBezTo>
                  <a:cubicBezTo>
                    <a:pt x="16116" y="11407"/>
                    <a:pt x="16116" y="11497"/>
                    <a:pt x="16168" y="11552"/>
                  </a:cubicBezTo>
                  <a:cubicBezTo>
                    <a:pt x="16219" y="11607"/>
                    <a:pt x="16304" y="11607"/>
                    <a:pt x="16355" y="11552"/>
                  </a:cubicBezTo>
                  <a:cubicBezTo>
                    <a:pt x="16407" y="11497"/>
                    <a:pt x="16407" y="11407"/>
                    <a:pt x="16355" y="11351"/>
                  </a:cubicBezTo>
                  <a:cubicBezTo>
                    <a:pt x="16329" y="11324"/>
                    <a:pt x="16296" y="11309"/>
                    <a:pt x="16262" y="11309"/>
                  </a:cubicBezTo>
                  <a:close/>
                  <a:moveTo>
                    <a:pt x="12239" y="11329"/>
                  </a:moveTo>
                  <a:cubicBezTo>
                    <a:pt x="12210" y="11329"/>
                    <a:pt x="12181" y="11339"/>
                    <a:pt x="12159" y="11363"/>
                  </a:cubicBezTo>
                  <a:cubicBezTo>
                    <a:pt x="12114" y="11410"/>
                    <a:pt x="12114" y="11487"/>
                    <a:pt x="12159" y="11535"/>
                  </a:cubicBezTo>
                  <a:cubicBezTo>
                    <a:pt x="12203" y="11582"/>
                    <a:pt x="12275" y="11582"/>
                    <a:pt x="12319" y="11535"/>
                  </a:cubicBezTo>
                  <a:cubicBezTo>
                    <a:pt x="12364" y="11487"/>
                    <a:pt x="12364" y="11410"/>
                    <a:pt x="12319" y="11363"/>
                  </a:cubicBezTo>
                  <a:cubicBezTo>
                    <a:pt x="12297" y="11339"/>
                    <a:pt x="12268" y="11329"/>
                    <a:pt x="12239" y="11329"/>
                  </a:cubicBezTo>
                  <a:close/>
                  <a:moveTo>
                    <a:pt x="3037" y="11350"/>
                  </a:moveTo>
                  <a:cubicBezTo>
                    <a:pt x="3021" y="11350"/>
                    <a:pt x="3007" y="11356"/>
                    <a:pt x="2995" y="11369"/>
                  </a:cubicBezTo>
                  <a:cubicBezTo>
                    <a:pt x="2970" y="11395"/>
                    <a:pt x="2970" y="11438"/>
                    <a:pt x="2995" y="11464"/>
                  </a:cubicBezTo>
                  <a:cubicBezTo>
                    <a:pt x="3019" y="11490"/>
                    <a:pt x="3058" y="11490"/>
                    <a:pt x="3082" y="11464"/>
                  </a:cubicBezTo>
                  <a:cubicBezTo>
                    <a:pt x="3107" y="11438"/>
                    <a:pt x="3107" y="11395"/>
                    <a:pt x="3082" y="11369"/>
                  </a:cubicBezTo>
                  <a:cubicBezTo>
                    <a:pt x="3070" y="11356"/>
                    <a:pt x="3053" y="11350"/>
                    <a:pt x="3037" y="11350"/>
                  </a:cubicBezTo>
                  <a:close/>
                  <a:moveTo>
                    <a:pt x="18742" y="11392"/>
                  </a:moveTo>
                  <a:cubicBezTo>
                    <a:pt x="18705" y="11392"/>
                    <a:pt x="18670" y="11407"/>
                    <a:pt x="18641" y="11437"/>
                  </a:cubicBezTo>
                  <a:cubicBezTo>
                    <a:pt x="18585" y="11497"/>
                    <a:pt x="18585" y="11595"/>
                    <a:pt x="18641" y="11655"/>
                  </a:cubicBezTo>
                  <a:cubicBezTo>
                    <a:pt x="18698" y="11715"/>
                    <a:pt x="18787" y="11715"/>
                    <a:pt x="18843" y="11655"/>
                  </a:cubicBezTo>
                  <a:cubicBezTo>
                    <a:pt x="18900" y="11595"/>
                    <a:pt x="18900" y="11497"/>
                    <a:pt x="18843" y="11437"/>
                  </a:cubicBezTo>
                  <a:cubicBezTo>
                    <a:pt x="18815" y="11407"/>
                    <a:pt x="18778" y="11392"/>
                    <a:pt x="18742" y="11392"/>
                  </a:cubicBezTo>
                  <a:close/>
                  <a:moveTo>
                    <a:pt x="2321" y="11393"/>
                  </a:moveTo>
                  <a:cubicBezTo>
                    <a:pt x="2306" y="11393"/>
                    <a:pt x="2289" y="11398"/>
                    <a:pt x="2278" y="11411"/>
                  </a:cubicBezTo>
                  <a:cubicBezTo>
                    <a:pt x="2255" y="11435"/>
                    <a:pt x="2255" y="11476"/>
                    <a:pt x="2278" y="11500"/>
                  </a:cubicBezTo>
                  <a:cubicBezTo>
                    <a:pt x="2301" y="11525"/>
                    <a:pt x="2339" y="11525"/>
                    <a:pt x="2362" y="11500"/>
                  </a:cubicBezTo>
                  <a:cubicBezTo>
                    <a:pt x="2385" y="11476"/>
                    <a:pt x="2385" y="11436"/>
                    <a:pt x="2362" y="11411"/>
                  </a:cubicBezTo>
                  <a:cubicBezTo>
                    <a:pt x="2350" y="11398"/>
                    <a:pt x="2336" y="11393"/>
                    <a:pt x="2321" y="11393"/>
                  </a:cubicBezTo>
                  <a:close/>
                  <a:moveTo>
                    <a:pt x="13070" y="11395"/>
                  </a:moveTo>
                  <a:cubicBezTo>
                    <a:pt x="13040" y="11395"/>
                    <a:pt x="13011" y="11407"/>
                    <a:pt x="12988" y="11432"/>
                  </a:cubicBezTo>
                  <a:cubicBezTo>
                    <a:pt x="12942" y="11480"/>
                    <a:pt x="12942" y="11561"/>
                    <a:pt x="12988" y="11609"/>
                  </a:cubicBezTo>
                  <a:cubicBezTo>
                    <a:pt x="13033" y="11658"/>
                    <a:pt x="13107" y="11658"/>
                    <a:pt x="13152" y="11609"/>
                  </a:cubicBezTo>
                  <a:cubicBezTo>
                    <a:pt x="13198" y="11561"/>
                    <a:pt x="13198" y="11480"/>
                    <a:pt x="13152" y="11432"/>
                  </a:cubicBezTo>
                  <a:cubicBezTo>
                    <a:pt x="13130" y="11407"/>
                    <a:pt x="13100" y="11395"/>
                    <a:pt x="13070" y="11395"/>
                  </a:cubicBezTo>
                  <a:close/>
                  <a:moveTo>
                    <a:pt x="1608" y="11443"/>
                  </a:moveTo>
                  <a:cubicBezTo>
                    <a:pt x="1594" y="11443"/>
                    <a:pt x="1581" y="11447"/>
                    <a:pt x="1570" y="11458"/>
                  </a:cubicBezTo>
                  <a:cubicBezTo>
                    <a:pt x="1549" y="11481"/>
                    <a:pt x="1549" y="11518"/>
                    <a:pt x="1570" y="11540"/>
                  </a:cubicBezTo>
                  <a:cubicBezTo>
                    <a:pt x="1591" y="11563"/>
                    <a:pt x="1626" y="11563"/>
                    <a:pt x="1647" y="11540"/>
                  </a:cubicBezTo>
                  <a:cubicBezTo>
                    <a:pt x="1668" y="11518"/>
                    <a:pt x="1668" y="11481"/>
                    <a:pt x="1647" y="11458"/>
                  </a:cubicBezTo>
                  <a:cubicBezTo>
                    <a:pt x="1636" y="11447"/>
                    <a:pt x="1621" y="11443"/>
                    <a:pt x="1608" y="11443"/>
                  </a:cubicBezTo>
                  <a:close/>
                  <a:moveTo>
                    <a:pt x="20377" y="11443"/>
                  </a:moveTo>
                  <a:cubicBezTo>
                    <a:pt x="20339" y="11443"/>
                    <a:pt x="20301" y="11458"/>
                    <a:pt x="20272" y="11489"/>
                  </a:cubicBezTo>
                  <a:cubicBezTo>
                    <a:pt x="20213" y="11551"/>
                    <a:pt x="20213" y="11652"/>
                    <a:pt x="20272" y="11714"/>
                  </a:cubicBezTo>
                  <a:cubicBezTo>
                    <a:pt x="20330" y="11776"/>
                    <a:pt x="20424" y="11776"/>
                    <a:pt x="20482" y="11714"/>
                  </a:cubicBezTo>
                  <a:cubicBezTo>
                    <a:pt x="20540" y="11652"/>
                    <a:pt x="20539" y="11551"/>
                    <a:pt x="20481" y="11489"/>
                  </a:cubicBezTo>
                  <a:cubicBezTo>
                    <a:pt x="20452" y="11458"/>
                    <a:pt x="20415" y="11443"/>
                    <a:pt x="20377" y="11443"/>
                  </a:cubicBezTo>
                  <a:close/>
                  <a:moveTo>
                    <a:pt x="13914" y="11479"/>
                  </a:moveTo>
                  <a:cubicBezTo>
                    <a:pt x="13883" y="11479"/>
                    <a:pt x="13850" y="11492"/>
                    <a:pt x="13826" y="11518"/>
                  </a:cubicBezTo>
                  <a:cubicBezTo>
                    <a:pt x="13779" y="11568"/>
                    <a:pt x="13779" y="11650"/>
                    <a:pt x="13826" y="11701"/>
                  </a:cubicBezTo>
                  <a:cubicBezTo>
                    <a:pt x="13874" y="11751"/>
                    <a:pt x="13952" y="11752"/>
                    <a:pt x="14000" y="11701"/>
                  </a:cubicBezTo>
                  <a:cubicBezTo>
                    <a:pt x="14047" y="11650"/>
                    <a:pt x="14047" y="11568"/>
                    <a:pt x="14000" y="11518"/>
                  </a:cubicBezTo>
                  <a:cubicBezTo>
                    <a:pt x="13976" y="11492"/>
                    <a:pt x="13945" y="11479"/>
                    <a:pt x="13914" y="11479"/>
                  </a:cubicBezTo>
                  <a:close/>
                  <a:moveTo>
                    <a:pt x="17161" y="11489"/>
                  </a:moveTo>
                  <a:cubicBezTo>
                    <a:pt x="17127" y="11489"/>
                    <a:pt x="17092" y="11503"/>
                    <a:pt x="17065" y="11531"/>
                  </a:cubicBezTo>
                  <a:cubicBezTo>
                    <a:pt x="17012" y="11588"/>
                    <a:pt x="17012" y="11680"/>
                    <a:pt x="17065" y="11737"/>
                  </a:cubicBezTo>
                  <a:cubicBezTo>
                    <a:pt x="17118" y="11794"/>
                    <a:pt x="17205" y="11794"/>
                    <a:pt x="17258" y="11737"/>
                  </a:cubicBezTo>
                  <a:cubicBezTo>
                    <a:pt x="17311" y="11680"/>
                    <a:pt x="17311" y="11588"/>
                    <a:pt x="17258" y="11531"/>
                  </a:cubicBezTo>
                  <a:cubicBezTo>
                    <a:pt x="17231" y="11503"/>
                    <a:pt x="17196" y="11489"/>
                    <a:pt x="17161" y="11489"/>
                  </a:cubicBezTo>
                  <a:close/>
                  <a:moveTo>
                    <a:pt x="868" y="11512"/>
                  </a:moveTo>
                  <a:cubicBezTo>
                    <a:pt x="849" y="11532"/>
                    <a:pt x="849" y="11564"/>
                    <a:pt x="868" y="11584"/>
                  </a:cubicBezTo>
                  <a:cubicBezTo>
                    <a:pt x="886" y="11604"/>
                    <a:pt x="917" y="11605"/>
                    <a:pt x="935" y="11584"/>
                  </a:cubicBezTo>
                  <a:cubicBezTo>
                    <a:pt x="954" y="11565"/>
                    <a:pt x="954" y="11532"/>
                    <a:pt x="935" y="11512"/>
                  </a:cubicBezTo>
                  <a:cubicBezTo>
                    <a:pt x="917" y="11492"/>
                    <a:pt x="886" y="11492"/>
                    <a:pt x="868" y="11512"/>
                  </a:cubicBezTo>
                  <a:close/>
                  <a:moveTo>
                    <a:pt x="169" y="11565"/>
                  </a:moveTo>
                  <a:cubicBezTo>
                    <a:pt x="152" y="11583"/>
                    <a:pt x="152" y="11612"/>
                    <a:pt x="169" y="11630"/>
                  </a:cubicBezTo>
                  <a:cubicBezTo>
                    <a:pt x="185" y="11648"/>
                    <a:pt x="213" y="11648"/>
                    <a:pt x="229" y="11630"/>
                  </a:cubicBezTo>
                  <a:cubicBezTo>
                    <a:pt x="246" y="11612"/>
                    <a:pt x="246" y="11583"/>
                    <a:pt x="229" y="11565"/>
                  </a:cubicBezTo>
                  <a:cubicBezTo>
                    <a:pt x="213" y="11547"/>
                    <a:pt x="185" y="11547"/>
                    <a:pt x="169" y="11565"/>
                  </a:cubicBezTo>
                  <a:close/>
                  <a:moveTo>
                    <a:pt x="14770" y="11582"/>
                  </a:moveTo>
                  <a:cubicBezTo>
                    <a:pt x="14738" y="11582"/>
                    <a:pt x="14705" y="11597"/>
                    <a:pt x="14681" y="11623"/>
                  </a:cubicBezTo>
                  <a:cubicBezTo>
                    <a:pt x="14632" y="11675"/>
                    <a:pt x="14632" y="11758"/>
                    <a:pt x="14681" y="11810"/>
                  </a:cubicBezTo>
                  <a:cubicBezTo>
                    <a:pt x="14729" y="11862"/>
                    <a:pt x="14809" y="11864"/>
                    <a:pt x="14858" y="11812"/>
                  </a:cubicBezTo>
                  <a:cubicBezTo>
                    <a:pt x="14906" y="11760"/>
                    <a:pt x="14906" y="11675"/>
                    <a:pt x="14858" y="11623"/>
                  </a:cubicBezTo>
                  <a:cubicBezTo>
                    <a:pt x="14833" y="11597"/>
                    <a:pt x="14802" y="11582"/>
                    <a:pt x="14770" y="11582"/>
                  </a:cubicBezTo>
                  <a:close/>
                  <a:moveTo>
                    <a:pt x="19685" y="11670"/>
                  </a:moveTo>
                  <a:cubicBezTo>
                    <a:pt x="19647" y="11670"/>
                    <a:pt x="19607" y="11687"/>
                    <a:pt x="19578" y="11718"/>
                  </a:cubicBezTo>
                  <a:cubicBezTo>
                    <a:pt x="19519" y="11781"/>
                    <a:pt x="19521" y="11882"/>
                    <a:pt x="19580" y="11945"/>
                  </a:cubicBezTo>
                  <a:cubicBezTo>
                    <a:pt x="19638" y="12008"/>
                    <a:pt x="19732" y="12008"/>
                    <a:pt x="19791" y="11945"/>
                  </a:cubicBezTo>
                  <a:cubicBezTo>
                    <a:pt x="19849" y="11883"/>
                    <a:pt x="19849" y="11781"/>
                    <a:pt x="19791" y="11718"/>
                  </a:cubicBezTo>
                  <a:cubicBezTo>
                    <a:pt x="19761" y="11687"/>
                    <a:pt x="19724" y="11670"/>
                    <a:pt x="19685" y="11670"/>
                  </a:cubicBezTo>
                  <a:close/>
                  <a:moveTo>
                    <a:pt x="18075" y="11693"/>
                  </a:moveTo>
                  <a:cubicBezTo>
                    <a:pt x="18038" y="11693"/>
                    <a:pt x="18003" y="11709"/>
                    <a:pt x="17975" y="11739"/>
                  </a:cubicBezTo>
                  <a:cubicBezTo>
                    <a:pt x="17919" y="11799"/>
                    <a:pt x="17919" y="11897"/>
                    <a:pt x="17975" y="11957"/>
                  </a:cubicBezTo>
                  <a:cubicBezTo>
                    <a:pt x="18031" y="12017"/>
                    <a:pt x="18121" y="12017"/>
                    <a:pt x="18177" y="11957"/>
                  </a:cubicBezTo>
                  <a:cubicBezTo>
                    <a:pt x="18233" y="11897"/>
                    <a:pt x="18233" y="11799"/>
                    <a:pt x="18177" y="11739"/>
                  </a:cubicBezTo>
                  <a:cubicBezTo>
                    <a:pt x="18149" y="11709"/>
                    <a:pt x="18112" y="11693"/>
                    <a:pt x="18075" y="11693"/>
                  </a:cubicBezTo>
                  <a:close/>
                  <a:moveTo>
                    <a:pt x="15639" y="11705"/>
                  </a:moveTo>
                  <a:cubicBezTo>
                    <a:pt x="15605" y="11705"/>
                    <a:pt x="15572" y="11719"/>
                    <a:pt x="15546" y="11747"/>
                  </a:cubicBezTo>
                  <a:cubicBezTo>
                    <a:pt x="15494" y="11802"/>
                    <a:pt x="15494" y="11890"/>
                    <a:pt x="15546" y="11945"/>
                  </a:cubicBezTo>
                  <a:cubicBezTo>
                    <a:pt x="15597" y="12000"/>
                    <a:pt x="15682" y="12000"/>
                    <a:pt x="15733" y="11945"/>
                  </a:cubicBezTo>
                  <a:cubicBezTo>
                    <a:pt x="15785" y="11890"/>
                    <a:pt x="15785" y="11802"/>
                    <a:pt x="15733" y="11747"/>
                  </a:cubicBezTo>
                  <a:cubicBezTo>
                    <a:pt x="15707" y="11719"/>
                    <a:pt x="15673" y="11705"/>
                    <a:pt x="15639" y="11705"/>
                  </a:cubicBezTo>
                  <a:close/>
                  <a:moveTo>
                    <a:pt x="8541" y="11766"/>
                  </a:moveTo>
                  <a:cubicBezTo>
                    <a:pt x="8516" y="11766"/>
                    <a:pt x="8492" y="11776"/>
                    <a:pt x="8473" y="11796"/>
                  </a:cubicBezTo>
                  <a:cubicBezTo>
                    <a:pt x="8435" y="11836"/>
                    <a:pt x="8436" y="11902"/>
                    <a:pt x="8473" y="11941"/>
                  </a:cubicBezTo>
                  <a:cubicBezTo>
                    <a:pt x="8510" y="11981"/>
                    <a:pt x="8571" y="11981"/>
                    <a:pt x="8609" y="11941"/>
                  </a:cubicBezTo>
                  <a:cubicBezTo>
                    <a:pt x="8646" y="11901"/>
                    <a:pt x="8646" y="11836"/>
                    <a:pt x="8609" y="11796"/>
                  </a:cubicBezTo>
                  <a:cubicBezTo>
                    <a:pt x="8590" y="11776"/>
                    <a:pt x="8565" y="11766"/>
                    <a:pt x="8541" y="11766"/>
                  </a:cubicBezTo>
                  <a:close/>
                  <a:moveTo>
                    <a:pt x="9315" y="11768"/>
                  </a:moveTo>
                  <a:cubicBezTo>
                    <a:pt x="9289" y="11768"/>
                    <a:pt x="9263" y="11777"/>
                    <a:pt x="9243" y="11798"/>
                  </a:cubicBezTo>
                  <a:cubicBezTo>
                    <a:pt x="9204" y="11840"/>
                    <a:pt x="9204" y="11909"/>
                    <a:pt x="9243" y="11951"/>
                  </a:cubicBezTo>
                  <a:cubicBezTo>
                    <a:pt x="9283" y="11993"/>
                    <a:pt x="9347" y="11993"/>
                    <a:pt x="9386" y="11951"/>
                  </a:cubicBezTo>
                  <a:cubicBezTo>
                    <a:pt x="9425" y="11909"/>
                    <a:pt x="9426" y="11842"/>
                    <a:pt x="9386" y="11800"/>
                  </a:cubicBezTo>
                  <a:cubicBezTo>
                    <a:pt x="9366" y="11779"/>
                    <a:pt x="9341" y="11768"/>
                    <a:pt x="9315" y="11768"/>
                  </a:cubicBezTo>
                  <a:close/>
                  <a:moveTo>
                    <a:pt x="7776" y="11773"/>
                  </a:moveTo>
                  <a:cubicBezTo>
                    <a:pt x="7753" y="11773"/>
                    <a:pt x="7729" y="11783"/>
                    <a:pt x="7711" y="11802"/>
                  </a:cubicBezTo>
                  <a:cubicBezTo>
                    <a:pt x="7676" y="11840"/>
                    <a:pt x="7676" y="11901"/>
                    <a:pt x="7711" y="11939"/>
                  </a:cubicBezTo>
                  <a:cubicBezTo>
                    <a:pt x="7747" y="11977"/>
                    <a:pt x="7805" y="11977"/>
                    <a:pt x="7840" y="11939"/>
                  </a:cubicBezTo>
                  <a:cubicBezTo>
                    <a:pt x="7876" y="11901"/>
                    <a:pt x="7876" y="11840"/>
                    <a:pt x="7840" y="11802"/>
                  </a:cubicBezTo>
                  <a:cubicBezTo>
                    <a:pt x="7822" y="11783"/>
                    <a:pt x="7799" y="11773"/>
                    <a:pt x="7776" y="11773"/>
                  </a:cubicBezTo>
                  <a:close/>
                  <a:moveTo>
                    <a:pt x="10098" y="11781"/>
                  </a:moveTo>
                  <a:cubicBezTo>
                    <a:pt x="10071" y="11781"/>
                    <a:pt x="10043" y="11792"/>
                    <a:pt x="10023" y="11813"/>
                  </a:cubicBezTo>
                  <a:cubicBezTo>
                    <a:pt x="9982" y="11857"/>
                    <a:pt x="9982" y="11927"/>
                    <a:pt x="10023" y="11970"/>
                  </a:cubicBezTo>
                  <a:cubicBezTo>
                    <a:pt x="10063" y="12013"/>
                    <a:pt x="10130" y="12013"/>
                    <a:pt x="10171" y="11970"/>
                  </a:cubicBezTo>
                  <a:cubicBezTo>
                    <a:pt x="10211" y="11927"/>
                    <a:pt x="10212" y="11857"/>
                    <a:pt x="10171" y="11813"/>
                  </a:cubicBezTo>
                  <a:cubicBezTo>
                    <a:pt x="10151" y="11792"/>
                    <a:pt x="10124" y="11781"/>
                    <a:pt x="10098" y="11781"/>
                  </a:cubicBezTo>
                  <a:close/>
                  <a:moveTo>
                    <a:pt x="7020" y="11787"/>
                  </a:moveTo>
                  <a:cubicBezTo>
                    <a:pt x="6998" y="11787"/>
                    <a:pt x="6976" y="11795"/>
                    <a:pt x="6959" y="11813"/>
                  </a:cubicBezTo>
                  <a:cubicBezTo>
                    <a:pt x="6925" y="11849"/>
                    <a:pt x="6925" y="11909"/>
                    <a:pt x="6959" y="11945"/>
                  </a:cubicBezTo>
                  <a:cubicBezTo>
                    <a:pt x="6993" y="11982"/>
                    <a:pt x="7047" y="11981"/>
                    <a:pt x="7081" y="11945"/>
                  </a:cubicBezTo>
                  <a:cubicBezTo>
                    <a:pt x="7114" y="11909"/>
                    <a:pt x="7114" y="11849"/>
                    <a:pt x="7081" y="11813"/>
                  </a:cubicBezTo>
                  <a:cubicBezTo>
                    <a:pt x="7064" y="11795"/>
                    <a:pt x="7042" y="11787"/>
                    <a:pt x="7020" y="11787"/>
                  </a:cubicBezTo>
                  <a:close/>
                  <a:moveTo>
                    <a:pt x="10889" y="11802"/>
                  </a:moveTo>
                  <a:cubicBezTo>
                    <a:pt x="10862" y="11802"/>
                    <a:pt x="10834" y="11814"/>
                    <a:pt x="10813" y="11836"/>
                  </a:cubicBezTo>
                  <a:cubicBezTo>
                    <a:pt x="10770" y="11882"/>
                    <a:pt x="10770" y="11955"/>
                    <a:pt x="10813" y="12001"/>
                  </a:cubicBezTo>
                  <a:cubicBezTo>
                    <a:pt x="10855" y="12046"/>
                    <a:pt x="10926" y="12046"/>
                    <a:pt x="10968" y="12001"/>
                  </a:cubicBezTo>
                  <a:cubicBezTo>
                    <a:pt x="11011" y="11955"/>
                    <a:pt x="11009" y="11882"/>
                    <a:pt x="10966" y="11836"/>
                  </a:cubicBezTo>
                  <a:cubicBezTo>
                    <a:pt x="10945" y="11814"/>
                    <a:pt x="10917" y="11802"/>
                    <a:pt x="10889" y="11802"/>
                  </a:cubicBezTo>
                  <a:close/>
                  <a:moveTo>
                    <a:pt x="21344" y="11808"/>
                  </a:moveTo>
                  <a:cubicBezTo>
                    <a:pt x="21304" y="11808"/>
                    <a:pt x="21264" y="11823"/>
                    <a:pt x="21233" y="11855"/>
                  </a:cubicBezTo>
                  <a:cubicBezTo>
                    <a:pt x="21172" y="11921"/>
                    <a:pt x="21172" y="12027"/>
                    <a:pt x="21233" y="12092"/>
                  </a:cubicBezTo>
                  <a:cubicBezTo>
                    <a:pt x="21294" y="12157"/>
                    <a:pt x="21394" y="12157"/>
                    <a:pt x="21455" y="12092"/>
                  </a:cubicBezTo>
                  <a:cubicBezTo>
                    <a:pt x="21516" y="12027"/>
                    <a:pt x="21516" y="11921"/>
                    <a:pt x="21455" y="11855"/>
                  </a:cubicBezTo>
                  <a:cubicBezTo>
                    <a:pt x="21424" y="11823"/>
                    <a:pt x="21384" y="11808"/>
                    <a:pt x="21344" y="11808"/>
                  </a:cubicBezTo>
                  <a:close/>
                  <a:moveTo>
                    <a:pt x="6273" y="11810"/>
                  </a:moveTo>
                  <a:cubicBezTo>
                    <a:pt x="6252" y="11810"/>
                    <a:pt x="6231" y="11818"/>
                    <a:pt x="6215" y="11834"/>
                  </a:cubicBezTo>
                  <a:cubicBezTo>
                    <a:pt x="6184" y="11868"/>
                    <a:pt x="6184" y="11925"/>
                    <a:pt x="6215" y="11959"/>
                  </a:cubicBezTo>
                  <a:cubicBezTo>
                    <a:pt x="6247" y="11993"/>
                    <a:pt x="6298" y="11993"/>
                    <a:pt x="6330" y="11959"/>
                  </a:cubicBezTo>
                  <a:cubicBezTo>
                    <a:pt x="6362" y="11925"/>
                    <a:pt x="6362" y="11868"/>
                    <a:pt x="6330" y="11834"/>
                  </a:cubicBezTo>
                  <a:cubicBezTo>
                    <a:pt x="6314" y="11818"/>
                    <a:pt x="6293" y="11810"/>
                    <a:pt x="6273" y="11810"/>
                  </a:cubicBezTo>
                  <a:close/>
                  <a:moveTo>
                    <a:pt x="5533" y="11836"/>
                  </a:moveTo>
                  <a:cubicBezTo>
                    <a:pt x="5513" y="11836"/>
                    <a:pt x="5494" y="11845"/>
                    <a:pt x="5479" y="11861"/>
                  </a:cubicBezTo>
                  <a:cubicBezTo>
                    <a:pt x="5449" y="11893"/>
                    <a:pt x="5449" y="11946"/>
                    <a:pt x="5479" y="11978"/>
                  </a:cubicBezTo>
                  <a:cubicBezTo>
                    <a:pt x="5509" y="12010"/>
                    <a:pt x="5556" y="12010"/>
                    <a:pt x="5586" y="11978"/>
                  </a:cubicBezTo>
                  <a:cubicBezTo>
                    <a:pt x="5616" y="11946"/>
                    <a:pt x="5616" y="11893"/>
                    <a:pt x="5586" y="11861"/>
                  </a:cubicBezTo>
                  <a:cubicBezTo>
                    <a:pt x="5571" y="11845"/>
                    <a:pt x="5552" y="11836"/>
                    <a:pt x="5533" y="11836"/>
                  </a:cubicBezTo>
                  <a:close/>
                  <a:moveTo>
                    <a:pt x="11694" y="11836"/>
                  </a:moveTo>
                  <a:cubicBezTo>
                    <a:pt x="11665" y="11836"/>
                    <a:pt x="11637" y="11849"/>
                    <a:pt x="11615" y="11873"/>
                  </a:cubicBezTo>
                  <a:cubicBezTo>
                    <a:pt x="11571" y="11921"/>
                    <a:pt x="11571" y="11997"/>
                    <a:pt x="11615" y="12044"/>
                  </a:cubicBezTo>
                  <a:cubicBezTo>
                    <a:pt x="11660" y="12092"/>
                    <a:pt x="11730" y="12092"/>
                    <a:pt x="11774" y="12044"/>
                  </a:cubicBezTo>
                  <a:cubicBezTo>
                    <a:pt x="11819" y="11997"/>
                    <a:pt x="11819" y="11920"/>
                    <a:pt x="11774" y="11873"/>
                  </a:cubicBezTo>
                  <a:cubicBezTo>
                    <a:pt x="11752" y="11849"/>
                    <a:pt x="11723" y="11836"/>
                    <a:pt x="11694" y="11836"/>
                  </a:cubicBezTo>
                  <a:close/>
                  <a:moveTo>
                    <a:pt x="16523" y="11854"/>
                  </a:moveTo>
                  <a:cubicBezTo>
                    <a:pt x="16488" y="11854"/>
                    <a:pt x="16454" y="11867"/>
                    <a:pt x="16427" y="11896"/>
                  </a:cubicBezTo>
                  <a:cubicBezTo>
                    <a:pt x="16373" y="11953"/>
                    <a:pt x="16373" y="12046"/>
                    <a:pt x="16427" y="12104"/>
                  </a:cubicBezTo>
                  <a:cubicBezTo>
                    <a:pt x="16481" y="12161"/>
                    <a:pt x="16568" y="12161"/>
                    <a:pt x="16622" y="12104"/>
                  </a:cubicBezTo>
                  <a:cubicBezTo>
                    <a:pt x="16675" y="12046"/>
                    <a:pt x="16675" y="11953"/>
                    <a:pt x="16622" y="11896"/>
                  </a:cubicBezTo>
                  <a:cubicBezTo>
                    <a:pt x="16595" y="11867"/>
                    <a:pt x="16559" y="11854"/>
                    <a:pt x="16523" y="11854"/>
                  </a:cubicBezTo>
                  <a:close/>
                  <a:moveTo>
                    <a:pt x="4800" y="11871"/>
                  </a:moveTo>
                  <a:cubicBezTo>
                    <a:pt x="4781" y="11871"/>
                    <a:pt x="4762" y="11879"/>
                    <a:pt x="4748" y="11894"/>
                  </a:cubicBezTo>
                  <a:cubicBezTo>
                    <a:pt x="4720" y="11924"/>
                    <a:pt x="4720" y="11972"/>
                    <a:pt x="4748" y="12002"/>
                  </a:cubicBezTo>
                  <a:cubicBezTo>
                    <a:pt x="4776" y="12033"/>
                    <a:pt x="4822" y="12033"/>
                    <a:pt x="4850" y="12002"/>
                  </a:cubicBezTo>
                  <a:cubicBezTo>
                    <a:pt x="4878" y="11972"/>
                    <a:pt x="4878" y="11924"/>
                    <a:pt x="4850" y="11894"/>
                  </a:cubicBezTo>
                  <a:cubicBezTo>
                    <a:pt x="4836" y="11879"/>
                    <a:pt x="4818" y="11871"/>
                    <a:pt x="4800" y="11871"/>
                  </a:cubicBezTo>
                  <a:close/>
                  <a:moveTo>
                    <a:pt x="12511" y="11884"/>
                  </a:moveTo>
                  <a:cubicBezTo>
                    <a:pt x="12480" y="11884"/>
                    <a:pt x="12450" y="11898"/>
                    <a:pt x="12427" y="11922"/>
                  </a:cubicBezTo>
                  <a:cubicBezTo>
                    <a:pt x="12380" y="11972"/>
                    <a:pt x="12381" y="12051"/>
                    <a:pt x="12427" y="12100"/>
                  </a:cubicBezTo>
                  <a:cubicBezTo>
                    <a:pt x="12473" y="12149"/>
                    <a:pt x="12549" y="12149"/>
                    <a:pt x="12595" y="12100"/>
                  </a:cubicBezTo>
                  <a:cubicBezTo>
                    <a:pt x="12641" y="12051"/>
                    <a:pt x="12641" y="11971"/>
                    <a:pt x="12595" y="11922"/>
                  </a:cubicBezTo>
                  <a:cubicBezTo>
                    <a:pt x="12572" y="11898"/>
                    <a:pt x="12541" y="11884"/>
                    <a:pt x="12511" y="11884"/>
                  </a:cubicBezTo>
                  <a:close/>
                  <a:moveTo>
                    <a:pt x="4072" y="11905"/>
                  </a:moveTo>
                  <a:cubicBezTo>
                    <a:pt x="4054" y="11905"/>
                    <a:pt x="4036" y="11911"/>
                    <a:pt x="4022" y="11926"/>
                  </a:cubicBezTo>
                  <a:cubicBezTo>
                    <a:pt x="3994" y="11956"/>
                    <a:pt x="3994" y="12005"/>
                    <a:pt x="4022" y="12035"/>
                  </a:cubicBezTo>
                  <a:cubicBezTo>
                    <a:pt x="4051" y="12065"/>
                    <a:pt x="4096" y="12065"/>
                    <a:pt x="4124" y="12035"/>
                  </a:cubicBezTo>
                  <a:cubicBezTo>
                    <a:pt x="4152" y="12005"/>
                    <a:pt x="4152" y="11956"/>
                    <a:pt x="4124" y="11926"/>
                  </a:cubicBezTo>
                  <a:cubicBezTo>
                    <a:pt x="4110" y="11911"/>
                    <a:pt x="4091" y="11905"/>
                    <a:pt x="4072" y="11905"/>
                  </a:cubicBezTo>
                  <a:close/>
                  <a:moveTo>
                    <a:pt x="19004" y="11938"/>
                  </a:moveTo>
                  <a:cubicBezTo>
                    <a:pt x="18966" y="11938"/>
                    <a:pt x="18930" y="11952"/>
                    <a:pt x="18901" y="11983"/>
                  </a:cubicBezTo>
                  <a:cubicBezTo>
                    <a:pt x="18843" y="12045"/>
                    <a:pt x="18843" y="12147"/>
                    <a:pt x="18901" y="12209"/>
                  </a:cubicBezTo>
                  <a:cubicBezTo>
                    <a:pt x="18959" y="12271"/>
                    <a:pt x="19052" y="12271"/>
                    <a:pt x="19110" y="12209"/>
                  </a:cubicBezTo>
                  <a:cubicBezTo>
                    <a:pt x="19168" y="12147"/>
                    <a:pt x="19168" y="12047"/>
                    <a:pt x="19110" y="11985"/>
                  </a:cubicBezTo>
                  <a:cubicBezTo>
                    <a:pt x="19081" y="11954"/>
                    <a:pt x="19042" y="11938"/>
                    <a:pt x="19004" y="11938"/>
                  </a:cubicBezTo>
                  <a:close/>
                  <a:moveTo>
                    <a:pt x="3354" y="11947"/>
                  </a:moveTo>
                  <a:cubicBezTo>
                    <a:pt x="3337" y="11947"/>
                    <a:pt x="3319" y="11954"/>
                    <a:pt x="3306" y="11968"/>
                  </a:cubicBezTo>
                  <a:cubicBezTo>
                    <a:pt x="3280" y="11996"/>
                    <a:pt x="3280" y="12041"/>
                    <a:pt x="3306" y="12069"/>
                  </a:cubicBezTo>
                  <a:cubicBezTo>
                    <a:pt x="3332" y="12097"/>
                    <a:pt x="3374" y="12097"/>
                    <a:pt x="3400" y="12069"/>
                  </a:cubicBezTo>
                  <a:cubicBezTo>
                    <a:pt x="3427" y="12041"/>
                    <a:pt x="3426" y="11996"/>
                    <a:pt x="3400" y="11968"/>
                  </a:cubicBezTo>
                  <a:cubicBezTo>
                    <a:pt x="3387" y="11954"/>
                    <a:pt x="3371" y="11947"/>
                    <a:pt x="3354" y="11947"/>
                  </a:cubicBezTo>
                  <a:close/>
                  <a:moveTo>
                    <a:pt x="13338" y="11949"/>
                  </a:moveTo>
                  <a:cubicBezTo>
                    <a:pt x="13307" y="11949"/>
                    <a:pt x="13276" y="11962"/>
                    <a:pt x="13252" y="11987"/>
                  </a:cubicBezTo>
                  <a:cubicBezTo>
                    <a:pt x="13205" y="12038"/>
                    <a:pt x="13205" y="12120"/>
                    <a:pt x="13252" y="12170"/>
                  </a:cubicBezTo>
                  <a:cubicBezTo>
                    <a:pt x="13300" y="12221"/>
                    <a:pt x="13377" y="12221"/>
                    <a:pt x="13424" y="12170"/>
                  </a:cubicBezTo>
                  <a:cubicBezTo>
                    <a:pt x="13471" y="12120"/>
                    <a:pt x="13471" y="12038"/>
                    <a:pt x="13424" y="11987"/>
                  </a:cubicBezTo>
                  <a:cubicBezTo>
                    <a:pt x="13400" y="11962"/>
                    <a:pt x="13369" y="11949"/>
                    <a:pt x="13338" y="11949"/>
                  </a:cubicBezTo>
                  <a:close/>
                  <a:moveTo>
                    <a:pt x="2639" y="11995"/>
                  </a:moveTo>
                  <a:cubicBezTo>
                    <a:pt x="2623" y="11995"/>
                    <a:pt x="2608" y="12003"/>
                    <a:pt x="2596" y="12016"/>
                  </a:cubicBezTo>
                  <a:cubicBezTo>
                    <a:pt x="2572" y="12042"/>
                    <a:pt x="2572" y="12083"/>
                    <a:pt x="2596" y="12109"/>
                  </a:cubicBezTo>
                  <a:cubicBezTo>
                    <a:pt x="2620" y="12135"/>
                    <a:pt x="2659" y="12135"/>
                    <a:pt x="2684" y="12109"/>
                  </a:cubicBezTo>
                  <a:cubicBezTo>
                    <a:pt x="2708" y="12083"/>
                    <a:pt x="2708" y="12042"/>
                    <a:pt x="2684" y="12016"/>
                  </a:cubicBezTo>
                  <a:cubicBezTo>
                    <a:pt x="2671" y="12003"/>
                    <a:pt x="2655" y="11995"/>
                    <a:pt x="2639" y="11995"/>
                  </a:cubicBezTo>
                  <a:close/>
                  <a:moveTo>
                    <a:pt x="20642" y="11997"/>
                  </a:moveTo>
                  <a:cubicBezTo>
                    <a:pt x="20602" y="11997"/>
                    <a:pt x="20563" y="12012"/>
                    <a:pt x="20533" y="12044"/>
                  </a:cubicBezTo>
                  <a:cubicBezTo>
                    <a:pt x="20472" y="12109"/>
                    <a:pt x="20472" y="12213"/>
                    <a:pt x="20533" y="12277"/>
                  </a:cubicBezTo>
                  <a:cubicBezTo>
                    <a:pt x="20593" y="12342"/>
                    <a:pt x="20690" y="12344"/>
                    <a:pt x="20751" y="12279"/>
                  </a:cubicBezTo>
                  <a:cubicBezTo>
                    <a:pt x="20811" y="12215"/>
                    <a:pt x="20811" y="12109"/>
                    <a:pt x="20751" y="12044"/>
                  </a:cubicBezTo>
                  <a:cubicBezTo>
                    <a:pt x="20720" y="12012"/>
                    <a:pt x="20681" y="11997"/>
                    <a:pt x="20642" y="11997"/>
                  </a:cubicBezTo>
                  <a:close/>
                  <a:moveTo>
                    <a:pt x="14178" y="12029"/>
                  </a:moveTo>
                  <a:cubicBezTo>
                    <a:pt x="14146" y="12029"/>
                    <a:pt x="14115" y="12043"/>
                    <a:pt x="14091" y="12069"/>
                  </a:cubicBezTo>
                  <a:cubicBezTo>
                    <a:pt x="14041" y="12122"/>
                    <a:pt x="14041" y="12208"/>
                    <a:pt x="14091" y="12260"/>
                  </a:cubicBezTo>
                  <a:cubicBezTo>
                    <a:pt x="14140" y="12313"/>
                    <a:pt x="14218" y="12313"/>
                    <a:pt x="14268" y="12260"/>
                  </a:cubicBezTo>
                  <a:cubicBezTo>
                    <a:pt x="14317" y="12208"/>
                    <a:pt x="14317" y="12122"/>
                    <a:pt x="14268" y="12069"/>
                  </a:cubicBezTo>
                  <a:cubicBezTo>
                    <a:pt x="14243" y="12043"/>
                    <a:pt x="14211" y="12029"/>
                    <a:pt x="14178" y="12029"/>
                  </a:cubicBezTo>
                  <a:close/>
                  <a:moveTo>
                    <a:pt x="17422" y="12033"/>
                  </a:moveTo>
                  <a:cubicBezTo>
                    <a:pt x="17386" y="12033"/>
                    <a:pt x="17352" y="12048"/>
                    <a:pt x="17324" y="12077"/>
                  </a:cubicBezTo>
                  <a:cubicBezTo>
                    <a:pt x="17269" y="12136"/>
                    <a:pt x="17269" y="12230"/>
                    <a:pt x="17324" y="12289"/>
                  </a:cubicBezTo>
                  <a:cubicBezTo>
                    <a:pt x="17379" y="12348"/>
                    <a:pt x="17468" y="12347"/>
                    <a:pt x="17523" y="12289"/>
                  </a:cubicBezTo>
                  <a:cubicBezTo>
                    <a:pt x="17577" y="12230"/>
                    <a:pt x="17577" y="12136"/>
                    <a:pt x="17523" y="12077"/>
                  </a:cubicBezTo>
                  <a:cubicBezTo>
                    <a:pt x="17495" y="12048"/>
                    <a:pt x="17458" y="12033"/>
                    <a:pt x="17422" y="12033"/>
                  </a:cubicBezTo>
                  <a:close/>
                  <a:moveTo>
                    <a:pt x="1931" y="12046"/>
                  </a:moveTo>
                  <a:cubicBezTo>
                    <a:pt x="1916" y="12046"/>
                    <a:pt x="1903" y="12053"/>
                    <a:pt x="1892" y="12065"/>
                  </a:cubicBezTo>
                  <a:cubicBezTo>
                    <a:pt x="1869" y="12089"/>
                    <a:pt x="1869" y="12127"/>
                    <a:pt x="1892" y="12151"/>
                  </a:cubicBezTo>
                  <a:cubicBezTo>
                    <a:pt x="1914" y="12176"/>
                    <a:pt x="1950" y="12175"/>
                    <a:pt x="1972" y="12151"/>
                  </a:cubicBezTo>
                  <a:cubicBezTo>
                    <a:pt x="1995" y="12127"/>
                    <a:pt x="1995" y="12089"/>
                    <a:pt x="1972" y="12065"/>
                  </a:cubicBezTo>
                  <a:cubicBezTo>
                    <a:pt x="1961" y="12053"/>
                    <a:pt x="1946" y="12046"/>
                    <a:pt x="1931" y="12046"/>
                  </a:cubicBezTo>
                  <a:close/>
                  <a:moveTo>
                    <a:pt x="1229" y="12102"/>
                  </a:moveTo>
                  <a:cubicBezTo>
                    <a:pt x="1215" y="12102"/>
                    <a:pt x="1201" y="12108"/>
                    <a:pt x="1191" y="12119"/>
                  </a:cubicBezTo>
                  <a:cubicBezTo>
                    <a:pt x="1171" y="12141"/>
                    <a:pt x="1171" y="12177"/>
                    <a:pt x="1191" y="12199"/>
                  </a:cubicBezTo>
                  <a:cubicBezTo>
                    <a:pt x="1212" y="12221"/>
                    <a:pt x="1246" y="12221"/>
                    <a:pt x="1266" y="12199"/>
                  </a:cubicBezTo>
                  <a:cubicBezTo>
                    <a:pt x="1287" y="12177"/>
                    <a:pt x="1287" y="12141"/>
                    <a:pt x="1266" y="12119"/>
                  </a:cubicBezTo>
                  <a:cubicBezTo>
                    <a:pt x="1256" y="12108"/>
                    <a:pt x="1242" y="12102"/>
                    <a:pt x="1229" y="12102"/>
                  </a:cubicBezTo>
                  <a:close/>
                  <a:moveTo>
                    <a:pt x="15033" y="12130"/>
                  </a:moveTo>
                  <a:cubicBezTo>
                    <a:pt x="15000" y="12130"/>
                    <a:pt x="14967" y="12145"/>
                    <a:pt x="14942" y="12172"/>
                  </a:cubicBezTo>
                  <a:cubicBezTo>
                    <a:pt x="14891" y="12226"/>
                    <a:pt x="14891" y="12313"/>
                    <a:pt x="14942" y="12367"/>
                  </a:cubicBezTo>
                  <a:cubicBezTo>
                    <a:pt x="14992" y="12421"/>
                    <a:pt x="15075" y="12421"/>
                    <a:pt x="15126" y="12367"/>
                  </a:cubicBezTo>
                  <a:cubicBezTo>
                    <a:pt x="15176" y="12313"/>
                    <a:pt x="15176" y="12226"/>
                    <a:pt x="15126" y="12172"/>
                  </a:cubicBezTo>
                  <a:cubicBezTo>
                    <a:pt x="15100" y="12145"/>
                    <a:pt x="15066" y="12130"/>
                    <a:pt x="15033" y="12130"/>
                  </a:cubicBezTo>
                  <a:close/>
                  <a:moveTo>
                    <a:pt x="532" y="12155"/>
                  </a:moveTo>
                  <a:cubicBezTo>
                    <a:pt x="518" y="12155"/>
                    <a:pt x="504" y="12161"/>
                    <a:pt x="494" y="12172"/>
                  </a:cubicBezTo>
                  <a:cubicBezTo>
                    <a:pt x="473" y="12194"/>
                    <a:pt x="473" y="12231"/>
                    <a:pt x="494" y="12253"/>
                  </a:cubicBezTo>
                  <a:cubicBezTo>
                    <a:pt x="515" y="12275"/>
                    <a:pt x="549" y="12275"/>
                    <a:pt x="569" y="12253"/>
                  </a:cubicBezTo>
                  <a:cubicBezTo>
                    <a:pt x="590" y="12231"/>
                    <a:pt x="590" y="12194"/>
                    <a:pt x="569" y="12172"/>
                  </a:cubicBezTo>
                  <a:cubicBezTo>
                    <a:pt x="559" y="12161"/>
                    <a:pt x="545" y="12155"/>
                    <a:pt x="532" y="12155"/>
                  </a:cubicBezTo>
                  <a:close/>
                  <a:moveTo>
                    <a:pt x="19948" y="12220"/>
                  </a:moveTo>
                  <a:cubicBezTo>
                    <a:pt x="19908" y="12220"/>
                    <a:pt x="19869" y="12237"/>
                    <a:pt x="19839" y="12270"/>
                  </a:cubicBezTo>
                  <a:cubicBezTo>
                    <a:pt x="19778" y="12334"/>
                    <a:pt x="19778" y="12438"/>
                    <a:pt x="19839" y="12503"/>
                  </a:cubicBezTo>
                  <a:cubicBezTo>
                    <a:pt x="19900" y="12567"/>
                    <a:pt x="19998" y="12567"/>
                    <a:pt x="20059" y="12503"/>
                  </a:cubicBezTo>
                  <a:cubicBezTo>
                    <a:pt x="20119" y="12438"/>
                    <a:pt x="20119" y="12334"/>
                    <a:pt x="20059" y="12270"/>
                  </a:cubicBezTo>
                  <a:cubicBezTo>
                    <a:pt x="20029" y="12237"/>
                    <a:pt x="19988" y="12220"/>
                    <a:pt x="19948" y="12220"/>
                  </a:cubicBezTo>
                  <a:close/>
                  <a:moveTo>
                    <a:pt x="18338" y="12237"/>
                  </a:moveTo>
                  <a:cubicBezTo>
                    <a:pt x="18300" y="12237"/>
                    <a:pt x="18261" y="12254"/>
                    <a:pt x="18232" y="12285"/>
                  </a:cubicBezTo>
                  <a:cubicBezTo>
                    <a:pt x="18174" y="12347"/>
                    <a:pt x="18174" y="12446"/>
                    <a:pt x="18232" y="12508"/>
                  </a:cubicBezTo>
                  <a:cubicBezTo>
                    <a:pt x="18290" y="12570"/>
                    <a:pt x="18385" y="12572"/>
                    <a:pt x="18443" y="12510"/>
                  </a:cubicBezTo>
                  <a:cubicBezTo>
                    <a:pt x="18501" y="12448"/>
                    <a:pt x="18501" y="12347"/>
                    <a:pt x="18443" y="12285"/>
                  </a:cubicBezTo>
                  <a:cubicBezTo>
                    <a:pt x="18414" y="12254"/>
                    <a:pt x="18376" y="12237"/>
                    <a:pt x="18338" y="12237"/>
                  </a:cubicBezTo>
                  <a:close/>
                  <a:moveTo>
                    <a:pt x="15903" y="12251"/>
                  </a:moveTo>
                  <a:cubicBezTo>
                    <a:pt x="15868" y="12251"/>
                    <a:pt x="15832" y="12264"/>
                    <a:pt x="15805" y="12293"/>
                  </a:cubicBezTo>
                  <a:cubicBezTo>
                    <a:pt x="15751" y="12350"/>
                    <a:pt x="15751" y="12443"/>
                    <a:pt x="15805" y="12501"/>
                  </a:cubicBezTo>
                  <a:cubicBezTo>
                    <a:pt x="15859" y="12558"/>
                    <a:pt x="15946" y="12558"/>
                    <a:pt x="16000" y="12501"/>
                  </a:cubicBezTo>
                  <a:cubicBezTo>
                    <a:pt x="16053" y="12443"/>
                    <a:pt x="16053" y="12350"/>
                    <a:pt x="16000" y="12293"/>
                  </a:cubicBezTo>
                  <a:cubicBezTo>
                    <a:pt x="15973" y="12264"/>
                    <a:pt x="15938" y="12251"/>
                    <a:pt x="15903" y="12251"/>
                  </a:cubicBezTo>
                  <a:close/>
                  <a:moveTo>
                    <a:pt x="9599" y="12342"/>
                  </a:moveTo>
                  <a:cubicBezTo>
                    <a:pt x="9572" y="12342"/>
                    <a:pt x="9546" y="12353"/>
                    <a:pt x="9526" y="12375"/>
                  </a:cubicBezTo>
                  <a:cubicBezTo>
                    <a:pt x="9485" y="12418"/>
                    <a:pt x="9485" y="12488"/>
                    <a:pt x="9526" y="12531"/>
                  </a:cubicBezTo>
                  <a:cubicBezTo>
                    <a:pt x="9566" y="12575"/>
                    <a:pt x="9632" y="12575"/>
                    <a:pt x="9672" y="12531"/>
                  </a:cubicBezTo>
                  <a:cubicBezTo>
                    <a:pt x="9713" y="12488"/>
                    <a:pt x="9713" y="12418"/>
                    <a:pt x="9672" y="12375"/>
                  </a:cubicBezTo>
                  <a:cubicBezTo>
                    <a:pt x="9652" y="12353"/>
                    <a:pt x="9626" y="12342"/>
                    <a:pt x="9599" y="12342"/>
                  </a:cubicBezTo>
                  <a:close/>
                  <a:moveTo>
                    <a:pt x="8830" y="12344"/>
                  </a:moveTo>
                  <a:cubicBezTo>
                    <a:pt x="8805" y="12344"/>
                    <a:pt x="8778" y="12354"/>
                    <a:pt x="8759" y="12375"/>
                  </a:cubicBezTo>
                  <a:cubicBezTo>
                    <a:pt x="8720" y="12416"/>
                    <a:pt x="8720" y="12484"/>
                    <a:pt x="8759" y="12526"/>
                  </a:cubicBezTo>
                  <a:cubicBezTo>
                    <a:pt x="8798" y="12567"/>
                    <a:pt x="8862" y="12567"/>
                    <a:pt x="8900" y="12526"/>
                  </a:cubicBezTo>
                  <a:cubicBezTo>
                    <a:pt x="8939" y="12484"/>
                    <a:pt x="8939" y="12416"/>
                    <a:pt x="8900" y="12375"/>
                  </a:cubicBezTo>
                  <a:cubicBezTo>
                    <a:pt x="8881" y="12354"/>
                    <a:pt x="8856" y="12344"/>
                    <a:pt x="8830" y="12344"/>
                  </a:cubicBezTo>
                  <a:close/>
                  <a:moveTo>
                    <a:pt x="10378" y="12350"/>
                  </a:moveTo>
                  <a:cubicBezTo>
                    <a:pt x="10350" y="12350"/>
                    <a:pt x="10323" y="12362"/>
                    <a:pt x="10301" y="12384"/>
                  </a:cubicBezTo>
                  <a:cubicBezTo>
                    <a:pt x="10259" y="12430"/>
                    <a:pt x="10259" y="12503"/>
                    <a:pt x="10301" y="12548"/>
                  </a:cubicBezTo>
                  <a:cubicBezTo>
                    <a:pt x="10344" y="12594"/>
                    <a:pt x="10413" y="12594"/>
                    <a:pt x="10455" y="12548"/>
                  </a:cubicBezTo>
                  <a:cubicBezTo>
                    <a:pt x="10498" y="12503"/>
                    <a:pt x="10498" y="12430"/>
                    <a:pt x="10455" y="12384"/>
                  </a:cubicBezTo>
                  <a:cubicBezTo>
                    <a:pt x="10434" y="12362"/>
                    <a:pt x="10406" y="12350"/>
                    <a:pt x="10378" y="12350"/>
                  </a:cubicBezTo>
                  <a:close/>
                  <a:moveTo>
                    <a:pt x="8069" y="12354"/>
                  </a:moveTo>
                  <a:cubicBezTo>
                    <a:pt x="8044" y="12354"/>
                    <a:pt x="8020" y="12363"/>
                    <a:pt x="8001" y="12382"/>
                  </a:cubicBezTo>
                  <a:cubicBezTo>
                    <a:pt x="7964" y="12422"/>
                    <a:pt x="7964" y="12487"/>
                    <a:pt x="8001" y="12527"/>
                  </a:cubicBezTo>
                  <a:cubicBezTo>
                    <a:pt x="8039" y="12567"/>
                    <a:pt x="8100" y="12567"/>
                    <a:pt x="8137" y="12527"/>
                  </a:cubicBezTo>
                  <a:cubicBezTo>
                    <a:pt x="8174" y="12487"/>
                    <a:pt x="8174" y="12422"/>
                    <a:pt x="8137" y="12382"/>
                  </a:cubicBezTo>
                  <a:cubicBezTo>
                    <a:pt x="8118" y="12362"/>
                    <a:pt x="8094" y="12354"/>
                    <a:pt x="8069" y="12354"/>
                  </a:cubicBezTo>
                  <a:close/>
                  <a:moveTo>
                    <a:pt x="11168" y="12367"/>
                  </a:moveTo>
                  <a:cubicBezTo>
                    <a:pt x="11139" y="12367"/>
                    <a:pt x="11110" y="12380"/>
                    <a:pt x="11088" y="12403"/>
                  </a:cubicBezTo>
                  <a:cubicBezTo>
                    <a:pt x="11044" y="12451"/>
                    <a:pt x="11044" y="12528"/>
                    <a:pt x="11088" y="12575"/>
                  </a:cubicBezTo>
                  <a:cubicBezTo>
                    <a:pt x="11132" y="12623"/>
                    <a:pt x="11204" y="12623"/>
                    <a:pt x="11249" y="12575"/>
                  </a:cubicBezTo>
                  <a:cubicBezTo>
                    <a:pt x="11293" y="12528"/>
                    <a:pt x="11293" y="12451"/>
                    <a:pt x="11249" y="12403"/>
                  </a:cubicBezTo>
                  <a:cubicBezTo>
                    <a:pt x="11227" y="12380"/>
                    <a:pt x="11197" y="12367"/>
                    <a:pt x="11168" y="12367"/>
                  </a:cubicBezTo>
                  <a:close/>
                  <a:moveTo>
                    <a:pt x="7318" y="12371"/>
                  </a:moveTo>
                  <a:cubicBezTo>
                    <a:pt x="7295" y="12371"/>
                    <a:pt x="7272" y="12381"/>
                    <a:pt x="7254" y="12400"/>
                  </a:cubicBezTo>
                  <a:cubicBezTo>
                    <a:pt x="7218" y="12438"/>
                    <a:pt x="7218" y="12499"/>
                    <a:pt x="7254" y="12537"/>
                  </a:cubicBezTo>
                  <a:cubicBezTo>
                    <a:pt x="7290" y="12575"/>
                    <a:pt x="7347" y="12575"/>
                    <a:pt x="7383" y="12537"/>
                  </a:cubicBezTo>
                  <a:cubicBezTo>
                    <a:pt x="7418" y="12499"/>
                    <a:pt x="7418" y="12438"/>
                    <a:pt x="7383" y="12400"/>
                  </a:cubicBezTo>
                  <a:cubicBezTo>
                    <a:pt x="7365" y="12381"/>
                    <a:pt x="7342" y="12371"/>
                    <a:pt x="7318" y="12371"/>
                  </a:cubicBezTo>
                  <a:close/>
                  <a:moveTo>
                    <a:pt x="21594" y="12379"/>
                  </a:moveTo>
                  <a:cubicBezTo>
                    <a:pt x="21560" y="12383"/>
                    <a:pt x="21526" y="12393"/>
                    <a:pt x="21499" y="12421"/>
                  </a:cubicBezTo>
                  <a:cubicBezTo>
                    <a:pt x="21437" y="12488"/>
                    <a:pt x="21437" y="12596"/>
                    <a:pt x="21499" y="12663"/>
                  </a:cubicBezTo>
                  <a:cubicBezTo>
                    <a:pt x="21526" y="12691"/>
                    <a:pt x="21560" y="12701"/>
                    <a:pt x="21594" y="12705"/>
                  </a:cubicBezTo>
                  <a:lnTo>
                    <a:pt x="21594" y="12379"/>
                  </a:lnTo>
                  <a:close/>
                  <a:moveTo>
                    <a:pt x="6573" y="12396"/>
                  </a:moveTo>
                  <a:cubicBezTo>
                    <a:pt x="6551" y="12396"/>
                    <a:pt x="6529" y="12404"/>
                    <a:pt x="6512" y="12422"/>
                  </a:cubicBezTo>
                  <a:cubicBezTo>
                    <a:pt x="6478" y="12458"/>
                    <a:pt x="6478" y="12518"/>
                    <a:pt x="6512" y="12554"/>
                  </a:cubicBezTo>
                  <a:cubicBezTo>
                    <a:pt x="6546" y="12590"/>
                    <a:pt x="6602" y="12590"/>
                    <a:pt x="6635" y="12554"/>
                  </a:cubicBezTo>
                  <a:cubicBezTo>
                    <a:pt x="6669" y="12518"/>
                    <a:pt x="6669" y="12458"/>
                    <a:pt x="6635" y="12422"/>
                  </a:cubicBezTo>
                  <a:cubicBezTo>
                    <a:pt x="6619" y="12404"/>
                    <a:pt x="6595" y="12396"/>
                    <a:pt x="6573" y="12396"/>
                  </a:cubicBezTo>
                  <a:close/>
                  <a:moveTo>
                    <a:pt x="11969" y="12398"/>
                  </a:moveTo>
                  <a:cubicBezTo>
                    <a:pt x="11939" y="12398"/>
                    <a:pt x="11908" y="12411"/>
                    <a:pt x="11885" y="12436"/>
                  </a:cubicBezTo>
                  <a:cubicBezTo>
                    <a:pt x="11839" y="12485"/>
                    <a:pt x="11839" y="12564"/>
                    <a:pt x="11885" y="12613"/>
                  </a:cubicBezTo>
                  <a:cubicBezTo>
                    <a:pt x="11931" y="12663"/>
                    <a:pt x="12007" y="12663"/>
                    <a:pt x="12053" y="12613"/>
                  </a:cubicBezTo>
                  <a:cubicBezTo>
                    <a:pt x="12099" y="12564"/>
                    <a:pt x="12099" y="12485"/>
                    <a:pt x="12053" y="12436"/>
                  </a:cubicBezTo>
                  <a:cubicBezTo>
                    <a:pt x="12030" y="12411"/>
                    <a:pt x="11999" y="12398"/>
                    <a:pt x="11969" y="12398"/>
                  </a:cubicBezTo>
                  <a:close/>
                  <a:moveTo>
                    <a:pt x="16786" y="12398"/>
                  </a:moveTo>
                  <a:cubicBezTo>
                    <a:pt x="16750" y="12398"/>
                    <a:pt x="16714" y="12412"/>
                    <a:pt x="16686" y="12442"/>
                  </a:cubicBezTo>
                  <a:cubicBezTo>
                    <a:pt x="16630" y="12501"/>
                    <a:pt x="16630" y="12598"/>
                    <a:pt x="16686" y="12657"/>
                  </a:cubicBezTo>
                  <a:cubicBezTo>
                    <a:pt x="16742" y="12717"/>
                    <a:pt x="16831" y="12717"/>
                    <a:pt x="16886" y="12657"/>
                  </a:cubicBezTo>
                  <a:cubicBezTo>
                    <a:pt x="16942" y="12598"/>
                    <a:pt x="16942" y="12501"/>
                    <a:pt x="16886" y="12442"/>
                  </a:cubicBezTo>
                  <a:cubicBezTo>
                    <a:pt x="16858" y="12412"/>
                    <a:pt x="16822" y="12398"/>
                    <a:pt x="16786" y="12398"/>
                  </a:cubicBezTo>
                  <a:close/>
                  <a:moveTo>
                    <a:pt x="5838" y="12428"/>
                  </a:moveTo>
                  <a:cubicBezTo>
                    <a:pt x="5817" y="12428"/>
                    <a:pt x="5797" y="12436"/>
                    <a:pt x="5781" y="12453"/>
                  </a:cubicBezTo>
                  <a:cubicBezTo>
                    <a:pt x="5749" y="12487"/>
                    <a:pt x="5749" y="12541"/>
                    <a:pt x="5781" y="12575"/>
                  </a:cubicBezTo>
                  <a:cubicBezTo>
                    <a:pt x="5813" y="12609"/>
                    <a:pt x="5864" y="12609"/>
                    <a:pt x="5895" y="12575"/>
                  </a:cubicBezTo>
                  <a:cubicBezTo>
                    <a:pt x="5927" y="12541"/>
                    <a:pt x="5927" y="12487"/>
                    <a:pt x="5895" y="12453"/>
                  </a:cubicBezTo>
                  <a:cubicBezTo>
                    <a:pt x="5880" y="12436"/>
                    <a:pt x="5859" y="12428"/>
                    <a:pt x="5838" y="12428"/>
                  </a:cubicBezTo>
                  <a:close/>
                  <a:moveTo>
                    <a:pt x="12782" y="12443"/>
                  </a:moveTo>
                  <a:cubicBezTo>
                    <a:pt x="12751" y="12443"/>
                    <a:pt x="12720" y="12456"/>
                    <a:pt x="12697" y="12482"/>
                  </a:cubicBezTo>
                  <a:cubicBezTo>
                    <a:pt x="12649" y="12533"/>
                    <a:pt x="12649" y="12614"/>
                    <a:pt x="12697" y="12665"/>
                  </a:cubicBezTo>
                  <a:cubicBezTo>
                    <a:pt x="12744" y="12716"/>
                    <a:pt x="12821" y="12716"/>
                    <a:pt x="12868" y="12665"/>
                  </a:cubicBezTo>
                  <a:cubicBezTo>
                    <a:pt x="12916" y="12614"/>
                    <a:pt x="12916" y="12532"/>
                    <a:pt x="12868" y="12482"/>
                  </a:cubicBezTo>
                  <a:cubicBezTo>
                    <a:pt x="12844" y="12456"/>
                    <a:pt x="12813" y="12444"/>
                    <a:pt x="12782" y="12443"/>
                  </a:cubicBezTo>
                  <a:close/>
                  <a:moveTo>
                    <a:pt x="5109" y="12459"/>
                  </a:moveTo>
                  <a:cubicBezTo>
                    <a:pt x="5088" y="12459"/>
                    <a:pt x="5068" y="12469"/>
                    <a:pt x="5052" y="12485"/>
                  </a:cubicBezTo>
                  <a:cubicBezTo>
                    <a:pt x="5020" y="12519"/>
                    <a:pt x="5020" y="12574"/>
                    <a:pt x="5052" y="12608"/>
                  </a:cubicBezTo>
                  <a:cubicBezTo>
                    <a:pt x="5084" y="12642"/>
                    <a:pt x="5134" y="12642"/>
                    <a:pt x="5166" y="12608"/>
                  </a:cubicBezTo>
                  <a:cubicBezTo>
                    <a:pt x="5198" y="12574"/>
                    <a:pt x="5198" y="12519"/>
                    <a:pt x="5166" y="12485"/>
                  </a:cubicBezTo>
                  <a:cubicBezTo>
                    <a:pt x="5150" y="12469"/>
                    <a:pt x="5130" y="12459"/>
                    <a:pt x="5109" y="12459"/>
                  </a:cubicBezTo>
                  <a:close/>
                  <a:moveTo>
                    <a:pt x="19267" y="12485"/>
                  </a:moveTo>
                  <a:cubicBezTo>
                    <a:pt x="19228" y="12486"/>
                    <a:pt x="19189" y="12502"/>
                    <a:pt x="19160" y="12533"/>
                  </a:cubicBezTo>
                  <a:cubicBezTo>
                    <a:pt x="19101" y="12596"/>
                    <a:pt x="19101" y="12699"/>
                    <a:pt x="19160" y="12762"/>
                  </a:cubicBezTo>
                  <a:cubicBezTo>
                    <a:pt x="19219" y="12826"/>
                    <a:pt x="19315" y="12826"/>
                    <a:pt x="19374" y="12762"/>
                  </a:cubicBezTo>
                  <a:cubicBezTo>
                    <a:pt x="19433" y="12699"/>
                    <a:pt x="19434" y="12597"/>
                    <a:pt x="19374" y="12533"/>
                  </a:cubicBezTo>
                  <a:cubicBezTo>
                    <a:pt x="19345" y="12501"/>
                    <a:pt x="19306" y="12485"/>
                    <a:pt x="19267" y="12485"/>
                  </a:cubicBezTo>
                  <a:close/>
                  <a:moveTo>
                    <a:pt x="4387" y="12501"/>
                  </a:moveTo>
                  <a:cubicBezTo>
                    <a:pt x="4367" y="12501"/>
                    <a:pt x="4348" y="12510"/>
                    <a:pt x="4333" y="12526"/>
                  </a:cubicBezTo>
                  <a:cubicBezTo>
                    <a:pt x="4303" y="12557"/>
                    <a:pt x="4303" y="12608"/>
                    <a:pt x="4333" y="12640"/>
                  </a:cubicBezTo>
                  <a:cubicBezTo>
                    <a:pt x="4363" y="12672"/>
                    <a:pt x="4412" y="12672"/>
                    <a:pt x="4442" y="12640"/>
                  </a:cubicBezTo>
                  <a:cubicBezTo>
                    <a:pt x="4472" y="12608"/>
                    <a:pt x="4472" y="12557"/>
                    <a:pt x="4442" y="12526"/>
                  </a:cubicBezTo>
                  <a:cubicBezTo>
                    <a:pt x="4427" y="12510"/>
                    <a:pt x="4407" y="12501"/>
                    <a:pt x="4387" y="12501"/>
                  </a:cubicBezTo>
                  <a:close/>
                  <a:moveTo>
                    <a:pt x="13606" y="12503"/>
                  </a:moveTo>
                  <a:cubicBezTo>
                    <a:pt x="13574" y="12503"/>
                    <a:pt x="13542" y="12516"/>
                    <a:pt x="13517" y="12543"/>
                  </a:cubicBezTo>
                  <a:cubicBezTo>
                    <a:pt x="13468" y="12595"/>
                    <a:pt x="13468" y="12681"/>
                    <a:pt x="13517" y="12734"/>
                  </a:cubicBezTo>
                  <a:cubicBezTo>
                    <a:pt x="13566" y="12786"/>
                    <a:pt x="13646" y="12786"/>
                    <a:pt x="13696" y="12734"/>
                  </a:cubicBezTo>
                  <a:cubicBezTo>
                    <a:pt x="13745" y="12681"/>
                    <a:pt x="13745" y="12595"/>
                    <a:pt x="13696" y="12543"/>
                  </a:cubicBezTo>
                  <a:cubicBezTo>
                    <a:pt x="13671" y="12516"/>
                    <a:pt x="13639" y="12503"/>
                    <a:pt x="13606" y="12503"/>
                  </a:cubicBezTo>
                  <a:close/>
                  <a:moveTo>
                    <a:pt x="3672" y="12548"/>
                  </a:moveTo>
                  <a:cubicBezTo>
                    <a:pt x="3654" y="12548"/>
                    <a:pt x="3636" y="12557"/>
                    <a:pt x="3622" y="12571"/>
                  </a:cubicBezTo>
                  <a:cubicBezTo>
                    <a:pt x="3595" y="12601"/>
                    <a:pt x="3594" y="12647"/>
                    <a:pt x="3622" y="12676"/>
                  </a:cubicBezTo>
                  <a:cubicBezTo>
                    <a:pt x="3650" y="12706"/>
                    <a:pt x="3695" y="12708"/>
                    <a:pt x="3722" y="12678"/>
                  </a:cubicBezTo>
                  <a:cubicBezTo>
                    <a:pt x="3749" y="12649"/>
                    <a:pt x="3750" y="12601"/>
                    <a:pt x="3722" y="12571"/>
                  </a:cubicBezTo>
                  <a:cubicBezTo>
                    <a:pt x="3708" y="12557"/>
                    <a:pt x="3690" y="12549"/>
                    <a:pt x="3672" y="12548"/>
                  </a:cubicBezTo>
                  <a:close/>
                  <a:moveTo>
                    <a:pt x="20908" y="12552"/>
                  </a:moveTo>
                  <a:cubicBezTo>
                    <a:pt x="20867" y="12552"/>
                    <a:pt x="20826" y="12569"/>
                    <a:pt x="20795" y="12602"/>
                  </a:cubicBezTo>
                  <a:cubicBezTo>
                    <a:pt x="20734" y="12668"/>
                    <a:pt x="20734" y="12775"/>
                    <a:pt x="20795" y="12841"/>
                  </a:cubicBezTo>
                  <a:cubicBezTo>
                    <a:pt x="20857" y="12907"/>
                    <a:pt x="20957" y="12906"/>
                    <a:pt x="21019" y="12841"/>
                  </a:cubicBezTo>
                  <a:cubicBezTo>
                    <a:pt x="21080" y="12775"/>
                    <a:pt x="21080" y="12668"/>
                    <a:pt x="21019" y="12602"/>
                  </a:cubicBezTo>
                  <a:cubicBezTo>
                    <a:pt x="20988" y="12569"/>
                    <a:pt x="20948" y="12552"/>
                    <a:pt x="20908" y="12552"/>
                  </a:cubicBezTo>
                  <a:close/>
                  <a:moveTo>
                    <a:pt x="17685" y="12575"/>
                  </a:moveTo>
                  <a:cubicBezTo>
                    <a:pt x="17648" y="12575"/>
                    <a:pt x="17610" y="12591"/>
                    <a:pt x="17582" y="12621"/>
                  </a:cubicBezTo>
                  <a:cubicBezTo>
                    <a:pt x="17525" y="12682"/>
                    <a:pt x="17525" y="12780"/>
                    <a:pt x="17582" y="12841"/>
                  </a:cubicBezTo>
                  <a:cubicBezTo>
                    <a:pt x="17638" y="12901"/>
                    <a:pt x="17730" y="12901"/>
                    <a:pt x="17787" y="12841"/>
                  </a:cubicBezTo>
                  <a:cubicBezTo>
                    <a:pt x="17844" y="12780"/>
                    <a:pt x="17844" y="12682"/>
                    <a:pt x="17787" y="12621"/>
                  </a:cubicBezTo>
                  <a:cubicBezTo>
                    <a:pt x="17759" y="12591"/>
                    <a:pt x="17722" y="12575"/>
                    <a:pt x="17685" y="12575"/>
                  </a:cubicBezTo>
                  <a:close/>
                  <a:moveTo>
                    <a:pt x="14445" y="12583"/>
                  </a:moveTo>
                  <a:cubicBezTo>
                    <a:pt x="14412" y="12583"/>
                    <a:pt x="14379" y="12596"/>
                    <a:pt x="14353" y="12623"/>
                  </a:cubicBezTo>
                  <a:cubicBezTo>
                    <a:pt x="14303" y="12677"/>
                    <a:pt x="14303" y="12764"/>
                    <a:pt x="14353" y="12818"/>
                  </a:cubicBezTo>
                  <a:cubicBezTo>
                    <a:pt x="14404" y="12872"/>
                    <a:pt x="14487" y="12871"/>
                    <a:pt x="14538" y="12818"/>
                  </a:cubicBezTo>
                  <a:cubicBezTo>
                    <a:pt x="14588" y="12764"/>
                    <a:pt x="14588" y="12677"/>
                    <a:pt x="14538" y="12623"/>
                  </a:cubicBezTo>
                  <a:cubicBezTo>
                    <a:pt x="14512" y="12596"/>
                    <a:pt x="14478" y="12583"/>
                    <a:pt x="14445" y="12583"/>
                  </a:cubicBezTo>
                  <a:close/>
                  <a:moveTo>
                    <a:pt x="2962" y="12598"/>
                  </a:moveTo>
                  <a:cubicBezTo>
                    <a:pt x="2945" y="12598"/>
                    <a:pt x="2927" y="12605"/>
                    <a:pt x="2914" y="12619"/>
                  </a:cubicBezTo>
                  <a:cubicBezTo>
                    <a:pt x="2888" y="12647"/>
                    <a:pt x="2888" y="12692"/>
                    <a:pt x="2914" y="12720"/>
                  </a:cubicBezTo>
                  <a:cubicBezTo>
                    <a:pt x="2940" y="12748"/>
                    <a:pt x="2983" y="12748"/>
                    <a:pt x="3009" y="12720"/>
                  </a:cubicBezTo>
                  <a:cubicBezTo>
                    <a:pt x="3035" y="12692"/>
                    <a:pt x="3035" y="12647"/>
                    <a:pt x="3009" y="12619"/>
                  </a:cubicBezTo>
                  <a:cubicBezTo>
                    <a:pt x="2996" y="12605"/>
                    <a:pt x="2979" y="12598"/>
                    <a:pt x="2962" y="12598"/>
                  </a:cubicBezTo>
                  <a:close/>
                  <a:moveTo>
                    <a:pt x="2258" y="12653"/>
                  </a:moveTo>
                  <a:cubicBezTo>
                    <a:pt x="2242" y="12653"/>
                    <a:pt x="2226" y="12660"/>
                    <a:pt x="2213" y="12673"/>
                  </a:cubicBezTo>
                  <a:cubicBezTo>
                    <a:pt x="2189" y="12699"/>
                    <a:pt x="2189" y="12740"/>
                    <a:pt x="2213" y="12766"/>
                  </a:cubicBezTo>
                  <a:cubicBezTo>
                    <a:pt x="2238" y="12792"/>
                    <a:pt x="2278" y="12792"/>
                    <a:pt x="2303" y="12766"/>
                  </a:cubicBezTo>
                  <a:cubicBezTo>
                    <a:pt x="2327" y="12740"/>
                    <a:pt x="2327" y="12699"/>
                    <a:pt x="2303" y="12673"/>
                  </a:cubicBezTo>
                  <a:cubicBezTo>
                    <a:pt x="2291" y="12660"/>
                    <a:pt x="2274" y="12653"/>
                    <a:pt x="2258" y="12653"/>
                  </a:cubicBezTo>
                  <a:close/>
                  <a:moveTo>
                    <a:pt x="15297" y="12678"/>
                  </a:moveTo>
                  <a:cubicBezTo>
                    <a:pt x="15263" y="12678"/>
                    <a:pt x="15229" y="12694"/>
                    <a:pt x="15202" y="12722"/>
                  </a:cubicBezTo>
                  <a:cubicBezTo>
                    <a:pt x="15150" y="12778"/>
                    <a:pt x="15150" y="12868"/>
                    <a:pt x="15202" y="12925"/>
                  </a:cubicBezTo>
                  <a:cubicBezTo>
                    <a:pt x="15255" y="12980"/>
                    <a:pt x="15341" y="12981"/>
                    <a:pt x="15394" y="12925"/>
                  </a:cubicBezTo>
                  <a:cubicBezTo>
                    <a:pt x="15446" y="12869"/>
                    <a:pt x="15446" y="12778"/>
                    <a:pt x="15394" y="12722"/>
                  </a:cubicBezTo>
                  <a:cubicBezTo>
                    <a:pt x="15367" y="12694"/>
                    <a:pt x="15332" y="12678"/>
                    <a:pt x="15297" y="12678"/>
                  </a:cubicBezTo>
                  <a:close/>
                  <a:moveTo>
                    <a:pt x="1559" y="12711"/>
                  </a:moveTo>
                  <a:cubicBezTo>
                    <a:pt x="1545" y="12711"/>
                    <a:pt x="1529" y="12716"/>
                    <a:pt x="1518" y="12728"/>
                  </a:cubicBezTo>
                  <a:cubicBezTo>
                    <a:pt x="1496" y="12752"/>
                    <a:pt x="1496" y="12792"/>
                    <a:pt x="1518" y="12816"/>
                  </a:cubicBezTo>
                  <a:cubicBezTo>
                    <a:pt x="1541" y="12840"/>
                    <a:pt x="1578" y="12840"/>
                    <a:pt x="1600" y="12816"/>
                  </a:cubicBezTo>
                  <a:cubicBezTo>
                    <a:pt x="1623" y="12792"/>
                    <a:pt x="1623" y="12752"/>
                    <a:pt x="1600" y="12728"/>
                  </a:cubicBezTo>
                  <a:cubicBezTo>
                    <a:pt x="1589" y="12716"/>
                    <a:pt x="1574" y="12711"/>
                    <a:pt x="1559" y="12711"/>
                  </a:cubicBezTo>
                  <a:close/>
                  <a:moveTo>
                    <a:pt x="866" y="12768"/>
                  </a:moveTo>
                  <a:cubicBezTo>
                    <a:pt x="851" y="12768"/>
                    <a:pt x="837" y="12774"/>
                    <a:pt x="826" y="12785"/>
                  </a:cubicBezTo>
                  <a:cubicBezTo>
                    <a:pt x="805" y="12809"/>
                    <a:pt x="805" y="12848"/>
                    <a:pt x="826" y="12871"/>
                  </a:cubicBezTo>
                  <a:cubicBezTo>
                    <a:pt x="848" y="12895"/>
                    <a:pt x="883" y="12894"/>
                    <a:pt x="905" y="12871"/>
                  </a:cubicBezTo>
                  <a:cubicBezTo>
                    <a:pt x="927" y="12848"/>
                    <a:pt x="927" y="12808"/>
                    <a:pt x="905" y="12785"/>
                  </a:cubicBezTo>
                  <a:cubicBezTo>
                    <a:pt x="894" y="12774"/>
                    <a:pt x="880" y="12768"/>
                    <a:pt x="866" y="12768"/>
                  </a:cubicBezTo>
                  <a:close/>
                  <a:moveTo>
                    <a:pt x="20213" y="12770"/>
                  </a:moveTo>
                  <a:cubicBezTo>
                    <a:pt x="20172" y="12770"/>
                    <a:pt x="20131" y="12788"/>
                    <a:pt x="20100" y="12821"/>
                  </a:cubicBezTo>
                  <a:cubicBezTo>
                    <a:pt x="20038" y="12888"/>
                    <a:pt x="20038" y="12996"/>
                    <a:pt x="20100" y="13062"/>
                  </a:cubicBezTo>
                  <a:cubicBezTo>
                    <a:pt x="20162" y="13129"/>
                    <a:pt x="20265" y="13128"/>
                    <a:pt x="20327" y="13062"/>
                  </a:cubicBezTo>
                  <a:cubicBezTo>
                    <a:pt x="20389" y="12995"/>
                    <a:pt x="20389" y="12888"/>
                    <a:pt x="20327" y="12821"/>
                  </a:cubicBezTo>
                  <a:cubicBezTo>
                    <a:pt x="20296" y="12788"/>
                    <a:pt x="20253" y="12770"/>
                    <a:pt x="20213" y="12770"/>
                  </a:cubicBezTo>
                  <a:close/>
                  <a:moveTo>
                    <a:pt x="18600" y="12781"/>
                  </a:moveTo>
                  <a:cubicBezTo>
                    <a:pt x="18561" y="12781"/>
                    <a:pt x="18521" y="12799"/>
                    <a:pt x="18491" y="12831"/>
                  </a:cubicBezTo>
                  <a:cubicBezTo>
                    <a:pt x="18431" y="12895"/>
                    <a:pt x="18431" y="12998"/>
                    <a:pt x="18491" y="13062"/>
                  </a:cubicBezTo>
                  <a:cubicBezTo>
                    <a:pt x="18551" y="13126"/>
                    <a:pt x="18649" y="13126"/>
                    <a:pt x="18709" y="13062"/>
                  </a:cubicBezTo>
                  <a:cubicBezTo>
                    <a:pt x="18769" y="12998"/>
                    <a:pt x="18768" y="12895"/>
                    <a:pt x="18708" y="12831"/>
                  </a:cubicBezTo>
                  <a:cubicBezTo>
                    <a:pt x="18678" y="12799"/>
                    <a:pt x="18640" y="12781"/>
                    <a:pt x="18600" y="12781"/>
                  </a:cubicBezTo>
                  <a:close/>
                  <a:moveTo>
                    <a:pt x="16166" y="12795"/>
                  </a:moveTo>
                  <a:cubicBezTo>
                    <a:pt x="16130" y="12795"/>
                    <a:pt x="16092" y="12811"/>
                    <a:pt x="16064" y="12841"/>
                  </a:cubicBezTo>
                  <a:cubicBezTo>
                    <a:pt x="16009" y="12900"/>
                    <a:pt x="16009" y="12995"/>
                    <a:pt x="16064" y="13054"/>
                  </a:cubicBezTo>
                  <a:cubicBezTo>
                    <a:pt x="16120" y="13114"/>
                    <a:pt x="16210" y="13114"/>
                    <a:pt x="16266" y="13054"/>
                  </a:cubicBezTo>
                  <a:cubicBezTo>
                    <a:pt x="16322" y="12995"/>
                    <a:pt x="16322" y="12900"/>
                    <a:pt x="16266" y="12841"/>
                  </a:cubicBezTo>
                  <a:cubicBezTo>
                    <a:pt x="16238" y="12811"/>
                    <a:pt x="16202" y="12795"/>
                    <a:pt x="16166" y="12795"/>
                  </a:cubicBezTo>
                  <a:close/>
                  <a:moveTo>
                    <a:pt x="178" y="12831"/>
                  </a:moveTo>
                  <a:cubicBezTo>
                    <a:pt x="165" y="12831"/>
                    <a:pt x="152" y="12838"/>
                    <a:pt x="142" y="12848"/>
                  </a:cubicBezTo>
                  <a:cubicBezTo>
                    <a:pt x="122" y="12870"/>
                    <a:pt x="122" y="12903"/>
                    <a:pt x="142" y="12925"/>
                  </a:cubicBezTo>
                  <a:cubicBezTo>
                    <a:pt x="162" y="12946"/>
                    <a:pt x="193" y="12946"/>
                    <a:pt x="213" y="12925"/>
                  </a:cubicBezTo>
                  <a:cubicBezTo>
                    <a:pt x="233" y="12903"/>
                    <a:pt x="233" y="12870"/>
                    <a:pt x="213" y="12848"/>
                  </a:cubicBezTo>
                  <a:cubicBezTo>
                    <a:pt x="203" y="12838"/>
                    <a:pt x="191" y="12831"/>
                    <a:pt x="178" y="12831"/>
                  </a:cubicBezTo>
                  <a:close/>
                  <a:moveTo>
                    <a:pt x="9885" y="12917"/>
                  </a:moveTo>
                  <a:cubicBezTo>
                    <a:pt x="9857" y="12917"/>
                    <a:pt x="9829" y="12927"/>
                    <a:pt x="9808" y="12949"/>
                  </a:cubicBezTo>
                  <a:cubicBezTo>
                    <a:pt x="9766" y="12995"/>
                    <a:pt x="9767" y="13068"/>
                    <a:pt x="9810" y="13114"/>
                  </a:cubicBezTo>
                  <a:cubicBezTo>
                    <a:pt x="9852" y="13159"/>
                    <a:pt x="9921" y="13159"/>
                    <a:pt x="9964" y="13114"/>
                  </a:cubicBezTo>
                  <a:cubicBezTo>
                    <a:pt x="10006" y="13068"/>
                    <a:pt x="10004" y="12997"/>
                    <a:pt x="9962" y="12951"/>
                  </a:cubicBezTo>
                  <a:cubicBezTo>
                    <a:pt x="9941" y="12929"/>
                    <a:pt x="9913" y="12917"/>
                    <a:pt x="9885" y="12917"/>
                  </a:cubicBezTo>
                  <a:close/>
                  <a:moveTo>
                    <a:pt x="10661" y="12919"/>
                  </a:moveTo>
                  <a:cubicBezTo>
                    <a:pt x="10632" y="12919"/>
                    <a:pt x="10604" y="12931"/>
                    <a:pt x="10582" y="12955"/>
                  </a:cubicBezTo>
                  <a:cubicBezTo>
                    <a:pt x="10538" y="13002"/>
                    <a:pt x="10538" y="13080"/>
                    <a:pt x="10582" y="13127"/>
                  </a:cubicBezTo>
                  <a:cubicBezTo>
                    <a:pt x="10626" y="13174"/>
                    <a:pt x="10697" y="13174"/>
                    <a:pt x="10741" y="13127"/>
                  </a:cubicBezTo>
                  <a:cubicBezTo>
                    <a:pt x="10785" y="13080"/>
                    <a:pt x="10786" y="13003"/>
                    <a:pt x="10741" y="12955"/>
                  </a:cubicBezTo>
                  <a:cubicBezTo>
                    <a:pt x="10719" y="12931"/>
                    <a:pt x="10690" y="12919"/>
                    <a:pt x="10661" y="12919"/>
                  </a:cubicBezTo>
                  <a:close/>
                  <a:moveTo>
                    <a:pt x="9120" y="12923"/>
                  </a:moveTo>
                  <a:cubicBezTo>
                    <a:pt x="9093" y="12923"/>
                    <a:pt x="9067" y="12933"/>
                    <a:pt x="9047" y="12955"/>
                  </a:cubicBezTo>
                  <a:cubicBezTo>
                    <a:pt x="9006" y="12998"/>
                    <a:pt x="9006" y="13068"/>
                    <a:pt x="9047" y="13112"/>
                  </a:cubicBezTo>
                  <a:cubicBezTo>
                    <a:pt x="9087" y="13155"/>
                    <a:pt x="9153" y="13155"/>
                    <a:pt x="9193" y="13112"/>
                  </a:cubicBezTo>
                  <a:cubicBezTo>
                    <a:pt x="9234" y="13068"/>
                    <a:pt x="9234" y="12998"/>
                    <a:pt x="9193" y="12955"/>
                  </a:cubicBezTo>
                  <a:cubicBezTo>
                    <a:pt x="9173" y="12933"/>
                    <a:pt x="9147" y="12923"/>
                    <a:pt x="9120" y="12923"/>
                  </a:cubicBezTo>
                  <a:close/>
                  <a:moveTo>
                    <a:pt x="11447" y="12934"/>
                  </a:moveTo>
                  <a:cubicBezTo>
                    <a:pt x="11417" y="12934"/>
                    <a:pt x="11386" y="12946"/>
                    <a:pt x="11363" y="12970"/>
                  </a:cubicBezTo>
                  <a:cubicBezTo>
                    <a:pt x="11317" y="13020"/>
                    <a:pt x="11317" y="13101"/>
                    <a:pt x="11363" y="13150"/>
                  </a:cubicBezTo>
                  <a:cubicBezTo>
                    <a:pt x="11409" y="13199"/>
                    <a:pt x="11485" y="13199"/>
                    <a:pt x="11531" y="13150"/>
                  </a:cubicBezTo>
                  <a:cubicBezTo>
                    <a:pt x="11577" y="13100"/>
                    <a:pt x="11577" y="13021"/>
                    <a:pt x="11531" y="12972"/>
                  </a:cubicBezTo>
                  <a:cubicBezTo>
                    <a:pt x="11508" y="12948"/>
                    <a:pt x="11477" y="12934"/>
                    <a:pt x="11447" y="12934"/>
                  </a:cubicBezTo>
                  <a:close/>
                  <a:moveTo>
                    <a:pt x="8364" y="12936"/>
                  </a:moveTo>
                  <a:cubicBezTo>
                    <a:pt x="8339" y="12936"/>
                    <a:pt x="8314" y="12946"/>
                    <a:pt x="8294" y="12967"/>
                  </a:cubicBezTo>
                  <a:cubicBezTo>
                    <a:pt x="8256" y="13008"/>
                    <a:pt x="8256" y="13076"/>
                    <a:pt x="8294" y="13117"/>
                  </a:cubicBezTo>
                  <a:cubicBezTo>
                    <a:pt x="8333" y="13159"/>
                    <a:pt x="8395" y="13159"/>
                    <a:pt x="8434" y="13117"/>
                  </a:cubicBezTo>
                  <a:cubicBezTo>
                    <a:pt x="8472" y="13076"/>
                    <a:pt x="8472" y="13008"/>
                    <a:pt x="8434" y="12967"/>
                  </a:cubicBezTo>
                  <a:cubicBezTo>
                    <a:pt x="8414" y="12946"/>
                    <a:pt x="8389" y="12936"/>
                    <a:pt x="8364" y="12936"/>
                  </a:cubicBezTo>
                  <a:close/>
                  <a:moveTo>
                    <a:pt x="17047" y="12944"/>
                  </a:moveTo>
                  <a:cubicBezTo>
                    <a:pt x="17010" y="12944"/>
                    <a:pt x="16974" y="12959"/>
                    <a:pt x="16945" y="12989"/>
                  </a:cubicBezTo>
                  <a:cubicBezTo>
                    <a:pt x="16889" y="13050"/>
                    <a:pt x="16888" y="13148"/>
                    <a:pt x="16945" y="13209"/>
                  </a:cubicBezTo>
                  <a:cubicBezTo>
                    <a:pt x="17002" y="13270"/>
                    <a:pt x="17094" y="13270"/>
                    <a:pt x="17151" y="13209"/>
                  </a:cubicBezTo>
                  <a:cubicBezTo>
                    <a:pt x="17207" y="13148"/>
                    <a:pt x="17207" y="13050"/>
                    <a:pt x="17151" y="12989"/>
                  </a:cubicBezTo>
                  <a:cubicBezTo>
                    <a:pt x="17122" y="12959"/>
                    <a:pt x="17084" y="12944"/>
                    <a:pt x="17047" y="12944"/>
                  </a:cubicBezTo>
                  <a:close/>
                  <a:moveTo>
                    <a:pt x="7617" y="12959"/>
                  </a:moveTo>
                  <a:cubicBezTo>
                    <a:pt x="7593" y="12959"/>
                    <a:pt x="7569" y="12968"/>
                    <a:pt x="7551" y="12988"/>
                  </a:cubicBezTo>
                  <a:cubicBezTo>
                    <a:pt x="7514" y="13027"/>
                    <a:pt x="7514" y="13092"/>
                    <a:pt x="7551" y="13131"/>
                  </a:cubicBezTo>
                  <a:cubicBezTo>
                    <a:pt x="7587" y="13170"/>
                    <a:pt x="7646" y="13170"/>
                    <a:pt x="7683" y="13131"/>
                  </a:cubicBezTo>
                  <a:cubicBezTo>
                    <a:pt x="7720" y="13092"/>
                    <a:pt x="7720" y="13027"/>
                    <a:pt x="7683" y="12988"/>
                  </a:cubicBezTo>
                  <a:cubicBezTo>
                    <a:pt x="7665" y="12968"/>
                    <a:pt x="7641" y="12959"/>
                    <a:pt x="7617" y="12959"/>
                  </a:cubicBezTo>
                  <a:close/>
                  <a:moveTo>
                    <a:pt x="12244" y="12963"/>
                  </a:moveTo>
                  <a:cubicBezTo>
                    <a:pt x="12213" y="12963"/>
                    <a:pt x="12182" y="12976"/>
                    <a:pt x="12159" y="13001"/>
                  </a:cubicBezTo>
                  <a:cubicBezTo>
                    <a:pt x="12111" y="13052"/>
                    <a:pt x="12111" y="13133"/>
                    <a:pt x="12159" y="13184"/>
                  </a:cubicBezTo>
                  <a:cubicBezTo>
                    <a:pt x="12206" y="13235"/>
                    <a:pt x="12283" y="13235"/>
                    <a:pt x="12330" y="13184"/>
                  </a:cubicBezTo>
                  <a:cubicBezTo>
                    <a:pt x="12377" y="13134"/>
                    <a:pt x="12378" y="13052"/>
                    <a:pt x="12330" y="13001"/>
                  </a:cubicBezTo>
                  <a:cubicBezTo>
                    <a:pt x="12306" y="12976"/>
                    <a:pt x="12275" y="12963"/>
                    <a:pt x="12244" y="12963"/>
                  </a:cubicBezTo>
                  <a:close/>
                  <a:moveTo>
                    <a:pt x="6877" y="12986"/>
                  </a:moveTo>
                  <a:cubicBezTo>
                    <a:pt x="6853" y="12986"/>
                    <a:pt x="6830" y="12995"/>
                    <a:pt x="6812" y="13014"/>
                  </a:cubicBezTo>
                  <a:cubicBezTo>
                    <a:pt x="6777" y="13052"/>
                    <a:pt x="6777" y="13114"/>
                    <a:pt x="6812" y="13152"/>
                  </a:cubicBezTo>
                  <a:cubicBezTo>
                    <a:pt x="6848" y="13190"/>
                    <a:pt x="6906" y="13190"/>
                    <a:pt x="6941" y="13152"/>
                  </a:cubicBezTo>
                  <a:cubicBezTo>
                    <a:pt x="6977" y="13114"/>
                    <a:pt x="6977" y="13052"/>
                    <a:pt x="6941" y="13014"/>
                  </a:cubicBezTo>
                  <a:cubicBezTo>
                    <a:pt x="6923" y="12995"/>
                    <a:pt x="6900" y="12986"/>
                    <a:pt x="6877" y="12986"/>
                  </a:cubicBezTo>
                  <a:close/>
                  <a:moveTo>
                    <a:pt x="13054" y="13003"/>
                  </a:moveTo>
                  <a:cubicBezTo>
                    <a:pt x="13022" y="13003"/>
                    <a:pt x="12989" y="13017"/>
                    <a:pt x="12965" y="13043"/>
                  </a:cubicBezTo>
                  <a:cubicBezTo>
                    <a:pt x="12915" y="13096"/>
                    <a:pt x="12915" y="13179"/>
                    <a:pt x="12965" y="13232"/>
                  </a:cubicBezTo>
                  <a:cubicBezTo>
                    <a:pt x="13014" y="13285"/>
                    <a:pt x="13094" y="13285"/>
                    <a:pt x="13143" y="13232"/>
                  </a:cubicBezTo>
                  <a:cubicBezTo>
                    <a:pt x="13193" y="13179"/>
                    <a:pt x="13193" y="13096"/>
                    <a:pt x="13143" y="13043"/>
                  </a:cubicBezTo>
                  <a:cubicBezTo>
                    <a:pt x="13119" y="13017"/>
                    <a:pt x="13086" y="13003"/>
                    <a:pt x="13054" y="13003"/>
                  </a:cubicBezTo>
                  <a:close/>
                  <a:moveTo>
                    <a:pt x="6146" y="13022"/>
                  </a:moveTo>
                  <a:cubicBezTo>
                    <a:pt x="6124" y="13022"/>
                    <a:pt x="6103" y="13031"/>
                    <a:pt x="6087" y="13049"/>
                  </a:cubicBezTo>
                  <a:cubicBezTo>
                    <a:pt x="6054" y="13084"/>
                    <a:pt x="6054" y="13141"/>
                    <a:pt x="6087" y="13177"/>
                  </a:cubicBezTo>
                  <a:cubicBezTo>
                    <a:pt x="6120" y="13212"/>
                    <a:pt x="6173" y="13212"/>
                    <a:pt x="6207" y="13177"/>
                  </a:cubicBezTo>
                  <a:cubicBezTo>
                    <a:pt x="6240" y="13141"/>
                    <a:pt x="6240" y="13084"/>
                    <a:pt x="6207" y="13049"/>
                  </a:cubicBezTo>
                  <a:cubicBezTo>
                    <a:pt x="6190" y="13031"/>
                    <a:pt x="6167" y="13022"/>
                    <a:pt x="6146" y="13022"/>
                  </a:cubicBezTo>
                  <a:close/>
                  <a:moveTo>
                    <a:pt x="19532" y="13033"/>
                  </a:moveTo>
                  <a:cubicBezTo>
                    <a:pt x="19491" y="13033"/>
                    <a:pt x="19451" y="13049"/>
                    <a:pt x="19421" y="13081"/>
                  </a:cubicBezTo>
                  <a:cubicBezTo>
                    <a:pt x="19359" y="13146"/>
                    <a:pt x="19359" y="13252"/>
                    <a:pt x="19421" y="13318"/>
                  </a:cubicBezTo>
                  <a:cubicBezTo>
                    <a:pt x="19482" y="13383"/>
                    <a:pt x="19581" y="13383"/>
                    <a:pt x="19642" y="13318"/>
                  </a:cubicBezTo>
                  <a:cubicBezTo>
                    <a:pt x="19703" y="13253"/>
                    <a:pt x="19702" y="13146"/>
                    <a:pt x="19641" y="13081"/>
                  </a:cubicBezTo>
                  <a:cubicBezTo>
                    <a:pt x="19610" y="13048"/>
                    <a:pt x="19572" y="13033"/>
                    <a:pt x="19532" y="13033"/>
                  </a:cubicBezTo>
                  <a:close/>
                  <a:moveTo>
                    <a:pt x="5422" y="13056"/>
                  </a:moveTo>
                  <a:cubicBezTo>
                    <a:pt x="5400" y="13056"/>
                    <a:pt x="5378" y="13065"/>
                    <a:pt x="5361" y="13083"/>
                  </a:cubicBezTo>
                  <a:cubicBezTo>
                    <a:pt x="5328" y="13118"/>
                    <a:pt x="5328" y="13176"/>
                    <a:pt x="5361" y="13211"/>
                  </a:cubicBezTo>
                  <a:cubicBezTo>
                    <a:pt x="5394" y="13246"/>
                    <a:pt x="5448" y="13246"/>
                    <a:pt x="5481" y="13211"/>
                  </a:cubicBezTo>
                  <a:cubicBezTo>
                    <a:pt x="5514" y="13176"/>
                    <a:pt x="5514" y="13118"/>
                    <a:pt x="5481" y="13083"/>
                  </a:cubicBezTo>
                  <a:cubicBezTo>
                    <a:pt x="5464" y="13065"/>
                    <a:pt x="5444" y="13056"/>
                    <a:pt x="5422" y="13056"/>
                  </a:cubicBezTo>
                  <a:close/>
                  <a:moveTo>
                    <a:pt x="13876" y="13058"/>
                  </a:moveTo>
                  <a:cubicBezTo>
                    <a:pt x="13843" y="13058"/>
                    <a:pt x="13809" y="13073"/>
                    <a:pt x="13783" y="13100"/>
                  </a:cubicBezTo>
                  <a:cubicBezTo>
                    <a:pt x="13732" y="13155"/>
                    <a:pt x="13732" y="13242"/>
                    <a:pt x="13783" y="13297"/>
                  </a:cubicBezTo>
                  <a:cubicBezTo>
                    <a:pt x="13835" y="13352"/>
                    <a:pt x="13918" y="13351"/>
                    <a:pt x="13969" y="13297"/>
                  </a:cubicBezTo>
                  <a:cubicBezTo>
                    <a:pt x="14020" y="13242"/>
                    <a:pt x="14020" y="13155"/>
                    <a:pt x="13969" y="13100"/>
                  </a:cubicBezTo>
                  <a:cubicBezTo>
                    <a:pt x="13944" y="13073"/>
                    <a:pt x="13910" y="13058"/>
                    <a:pt x="13876" y="13058"/>
                  </a:cubicBezTo>
                  <a:close/>
                  <a:moveTo>
                    <a:pt x="4703" y="13102"/>
                  </a:moveTo>
                  <a:cubicBezTo>
                    <a:pt x="4683" y="13102"/>
                    <a:pt x="4664" y="13110"/>
                    <a:pt x="4648" y="13127"/>
                  </a:cubicBezTo>
                  <a:cubicBezTo>
                    <a:pt x="4617" y="13160"/>
                    <a:pt x="4617" y="13214"/>
                    <a:pt x="4648" y="13247"/>
                  </a:cubicBezTo>
                  <a:cubicBezTo>
                    <a:pt x="4679" y="13281"/>
                    <a:pt x="4729" y="13281"/>
                    <a:pt x="4761" y="13247"/>
                  </a:cubicBezTo>
                  <a:cubicBezTo>
                    <a:pt x="4792" y="13214"/>
                    <a:pt x="4792" y="13160"/>
                    <a:pt x="4761" y="13127"/>
                  </a:cubicBezTo>
                  <a:cubicBezTo>
                    <a:pt x="4745" y="13110"/>
                    <a:pt x="4724" y="13102"/>
                    <a:pt x="4703" y="13102"/>
                  </a:cubicBezTo>
                  <a:close/>
                  <a:moveTo>
                    <a:pt x="21174" y="13110"/>
                  </a:moveTo>
                  <a:cubicBezTo>
                    <a:pt x="21132" y="13110"/>
                    <a:pt x="21090" y="13127"/>
                    <a:pt x="21058" y="13161"/>
                  </a:cubicBezTo>
                  <a:cubicBezTo>
                    <a:pt x="20994" y="13229"/>
                    <a:pt x="20994" y="13339"/>
                    <a:pt x="21058" y="13408"/>
                  </a:cubicBezTo>
                  <a:cubicBezTo>
                    <a:pt x="21122" y="13475"/>
                    <a:pt x="21225" y="13476"/>
                    <a:pt x="21289" y="13408"/>
                  </a:cubicBezTo>
                  <a:cubicBezTo>
                    <a:pt x="21352" y="13340"/>
                    <a:pt x="21352" y="13229"/>
                    <a:pt x="21289" y="13161"/>
                  </a:cubicBezTo>
                  <a:cubicBezTo>
                    <a:pt x="21257" y="13127"/>
                    <a:pt x="21216" y="13110"/>
                    <a:pt x="21174" y="13110"/>
                  </a:cubicBezTo>
                  <a:close/>
                  <a:moveTo>
                    <a:pt x="17946" y="13121"/>
                  </a:moveTo>
                  <a:cubicBezTo>
                    <a:pt x="17908" y="13121"/>
                    <a:pt x="17870" y="13136"/>
                    <a:pt x="17841" y="13167"/>
                  </a:cubicBezTo>
                  <a:cubicBezTo>
                    <a:pt x="17783" y="13230"/>
                    <a:pt x="17785" y="13331"/>
                    <a:pt x="17842" y="13392"/>
                  </a:cubicBezTo>
                  <a:cubicBezTo>
                    <a:pt x="17901" y="13454"/>
                    <a:pt x="17994" y="13454"/>
                    <a:pt x="18052" y="13392"/>
                  </a:cubicBezTo>
                  <a:cubicBezTo>
                    <a:pt x="18110" y="13330"/>
                    <a:pt x="18110" y="13229"/>
                    <a:pt x="18052" y="13167"/>
                  </a:cubicBezTo>
                  <a:cubicBezTo>
                    <a:pt x="18023" y="13136"/>
                    <a:pt x="17984" y="13121"/>
                    <a:pt x="17946" y="13121"/>
                  </a:cubicBezTo>
                  <a:close/>
                  <a:moveTo>
                    <a:pt x="14713" y="13135"/>
                  </a:moveTo>
                  <a:cubicBezTo>
                    <a:pt x="14678" y="13135"/>
                    <a:pt x="14644" y="13149"/>
                    <a:pt x="14618" y="13177"/>
                  </a:cubicBezTo>
                  <a:cubicBezTo>
                    <a:pt x="14566" y="13232"/>
                    <a:pt x="14565" y="13323"/>
                    <a:pt x="14618" y="13379"/>
                  </a:cubicBezTo>
                  <a:cubicBezTo>
                    <a:pt x="14671" y="13435"/>
                    <a:pt x="14755" y="13435"/>
                    <a:pt x="14807" y="13379"/>
                  </a:cubicBezTo>
                  <a:cubicBezTo>
                    <a:pt x="14860" y="13323"/>
                    <a:pt x="14860" y="13232"/>
                    <a:pt x="14807" y="13177"/>
                  </a:cubicBezTo>
                  <a:cubicBezTo>
                    <a:pt x="14781" y="13149"/>
                    <a:pt x="14747" y="13135"/>
                    <a:pt x="14713" y="13135"/>
                  </a:cubicBezTo>
                  <a:close/>
                  <a:moveTo>
                    <a:pt x="3994" y="13150"/>
                  </a:moveTo>
                  <a:cubicBezTo>
                    <a:pt x="3974" y="13150"/>
                    <a:pt x="3953" y="13157"/>
                    <a:pt x="3938" y="13173"/>
                  </a:cubicBezTo>
                  <a:cubicBezTo>
                    <a:pt x="3908" y="13205"/>
                    <a:pt x="3908" y="13257"/>
                    <a:pt x="3938" y="13289"/>
                  </a:cubicBezTo>
                  <a:cubicBezTo>
                    <a:pt x="3968" y="13321"/>
                    <a:pt x="4017" y="13321"/>
                    <a:pt x="4047" y="13289"/>
                  </a:cubicBezTo>
                  <a:cubicBezTo>
                    <a:pt x="4077" y="13257"/>
                    <a:pt x="4077" y="13205"/>
                    <a:pt x="4047" y="13173"/>
                  </a:cubicBezTo>
                  <a:cubicBezTo>
                    <a:pt x="4032" y="13157"/>
                    <a:pt x="4013" y="13150"/>
                    <a:pt x="3994" y="13150"/>
                  </a:cubicBezTo>
                  <a:close/>
                  <a:moveTo>
                    <a:pt x="3288" y="13205"/>
                  </a:moveTo>
                  <a:cubicBezTo>
                    <a:pt x="3270" y="13205"/>
                    <a:pt x="3251" y="13212"/>
                    <a:pt x="3238" y="13226"/>
                  </a:cubicBezTo>
                  <a:cubicBezTo>
                    <a:pt x="3210" y="13256"/>
                    <a:pt x="3210" y="13304"/>
                    <a:pt x="3238" y="13333"/>
                  </a:cubicBezTo>
                  <a:cubicBezTo>
                    <a:pt x="3265" y="13363"/>
                    <a:pt x="3310" y="13363"/>
                    <a:pt x="3338" y="13333"/>
                  </a:cubicBezTo>
                  <a:cubicBezTo>
                    <a:pt x="3365" y="13304"/>
                    <a:pt x="3365" y="13256"/>
                    <a:pt x="3338" y="13226"/>
                  </a:cubicBezTo>
                  <a:cubicBezTo>
                    <a:pt x="3324" y="13212"/>
                    <a:pt x="3306" y="13205"/>
                    <a:pt x="3288" y="13205"/>
                  </a:cubicBezTo>
                  <a:close/>
                  <a:moveTo>
                    <a:pt x="15564" y="13228"/>
                  </a:moveTo>
                  <a:cubicBezTo>
                    <a:pt x="15528" y="13228"/>
                    <a:pt x="15492" y="13243"/>
                    <a:pt x="15465" y="13272"/>
                  </a:cubicBezTo>
                  <a:cubicBezTo>
                    <a:pt x="15412" y="13329"/>
                    <a:pt x="15412" y="13423"/>
                    <a:pt x="15465" y="13480"/>
                  </a:cubicBezTo>
                  <a:cubicBezTo>
                    <a:pt x="15519" y="13537"/>
                    <a:pt x="15606" y="13537"/>
                    <a:pt x="15660" y="13480"/>
                  </a:cubicBezTo>
                  <a:cubicBezTo>
                    <a:pt x="15714" y="13423"/>
                    <a:pt x="15714" y="13329"/>
                    <a:pt x="15660" y="13272"/>
                  </a:cubicBezTo>
                  <a:cubicBezTo>
                    <a:pt x="15633" y="13243"/>
                    <a:pt x="15599" y="13228"/>
                    <a:pt x="15564" y="13228"/>
                  </a:cubicBezTo>
                  <a:close/>
                  <a:moveTo>
                    <a:pt x="2589" y="13262"/>
                  </a:moveTo>
                  <a:cubicBezTo>
                    <a:pt x="2572" y="13262"/>
                    <a:pt x="2555" y="13270"/>
                    <a:pt x="2542" y="13283"/>
                  </a:cubicBezTo>
                  <a:cubicBezTo>
                    <a:pt x="2517" y="13311"/>
                    <a:pt x="2517" y="13354"/>
                    <a:pt x="2542" y="13381"/>
                  </a:cubicBezTo>
                  <a:cubicBezTo>
                    <a:pt x="2568" y="13408"/>
                    <a:pt x="2610" y="13408"/>
                    <a:pt x="2635" y="13381"/>
                  </a:cubicBezTo>
                  <a:cubicBezTo>
                    <a:pt x="2661" y="13354"/>
                    <a:pt x="2661" y="13311"/>
                    <a:pt x="2635" y="13283"/>
                  </a:cubicBezTo>
                  <a:cubicBezTo>
                    <a:pt x="2623" y="13270"/>
                    <a:pt x="2606" y="13262"/>
                    <a:pt x="2589" y="13262"/>
                  </a:cubicBezTo>
                  <a:close/>
                  <a:moveTo>
                    <a:pt x="1894" y="13318"/>
                  </a:moveTo>
                  <a:cubicBezTo>
                    <a:pt x="1877" y="13318"/>
                    <a:pt x="1860" y="13325"/>
                    <a:pt x="1847" y="13339"/>
                  </a:cubicBezTo>
                  <a:cubicBezTo>
                    <a:pt x="1822" y="13366"/>
                    <a:pt x="1822" y="13409"/>
                    <a:pt x="1847" y="13436"/>
                  </a:cubicBezTo>
                  <a:cubicBezTo>
                    <a:pt x="1873" y="13463"/>
                    <a:pt x="1914" y="13464"/>
                    <a:pt x="1940" y="13436"/>
                  </a:cubicBezTo>
                  <a:cubicBezTo>
                    <a:pt x="1965" y="13409"/>
                    <a:pt x="1965" y="13366"/>
                    <a:pt x="1940" y="13339"/>
                  </a:cubicBezTo>
                  <a:cubicBezTo>
                    <a:pt x="1927" y="13325"/>
                    <a:pt x="1910" y="13318"/>
                    <a:pt x="1894" y="13318"/>
                  </a:cubicBezTo>
                  <a:close/>
                  <a:moveTo>
                    <a:pt x="20477" y="13327"/>
                  </a:moveTo>
                  <a:cubicBezTo>
                    <a:pt x="20436" y="13327"/>
                    <a:pt x="20396" y="13344"/>
                    <a:pt x="20364" y="13377"/>
                  </a:cubicBezTo>
                  <a:cubicBezTo>
                    <a:pt x="20302" y="13443"/>
                    <a:pt x="20302" y="13551"/>
                    <a:pt x="20364" y="13618"/>
                  </a:cubicBezTo>
                  <a:cubicBezTo>
                    <a:pt x="20427" y="13684"/>
                    <a:pt x="20529" y="13684"/>
                    <a:pt x="20591" y="13618"/>
                  </a:cubicBezTo>
                  <a:cubicBezTo>
                    <a:pt x="20654" y="13551"/>
                    <a:pt x="20654" y="13443"/>
                    <a:pt x="20591" y="13377"/>
                  </a:cubicBezTo>
                  <a:cubicBezTo>
                    <a:pt x="20560" y="13344"/>
                    <a:pt x="20518" y="13327"/>
                    <a:pt x="20477" y="13327"/>
                  </a:cubicBezTo>
                  <a:close/>
                  <a:moveTo>
                    <a:pt x="18861" y="13331"/>
                  </a:moveTo>
                  <a:cubicBezTo>
                    <a:pt x="18822" y="13331"/>
                    <a:pt x="18784" y="13347"/>
                    <a:pt x="18754" y="13379"/>
                  </a:cubicBezTo>
                  <a:cubicBezTo>
                    <a:pt x="18694" y="13443"/>
                    <a:pt x="18694" y="13548"/>
                    <a:pt x="18754" y="13612"/>
                  </a:cubicBezTo>
                  <a:cubicBezTo>
                    <a:pt x="18814" y="13676"/>
                    <a:pt x="18910" y="13676"/>
                    <a:pt x="18970" y="13612"/>
                  </a:cubicBezTo>
                  <a:cubicBezTo>
                    <a:pt x="19030" y="13548"/>
                    <a:pt x="19030" y="13443"/>
                    <a:pt x="18970" y="13379"/>
                  </a:cubicBezTo>
                  <a:cubicBezTo>
                    <a:pt x="18940" y="13347"/>
                    <a:pt x="18901" y="13331"/>
                    <a:pt x="18861" y="13331"/>
                  </a:cubicBezTo>
                  <a:close/>
                  <a:moveTo>
                    <a:pt x="16405" y="13343"/>
                  </a:moveTo>
                  <a:cubicBezTo>
                    <a:pt x="16368" y="13349"/>
                    <a:pt x="16333" y="13370"/>
                    <a:pt x="16309" y="13406"/>
                  </a:cubicBezTo>
                  <a:cubicBezTo>
                    <a:pt x="16261" y="13476"/>
                    <a:pt x="16277" y="13574"/>
                    <a:pt x="16343" y="13625"/>
                  </a:cubicBezTo>
                  <a:cubicBezTo>
                    <a:pt x="16409" y="13676"/>
                    <a:pt x="16501" y="13661"/>
                    <a:pt x="16548" y="13591"/>
                  </a:cubicBezTo>
                  <a:cubicBezTo>
                    <a:pt x="16596" y="13520"/>
                    <a:pt x="16580" y="13422"/>
                    <a:pt x="16514" y="13371"/>
                  </a:cubicBezTo>
                  <a:cubicBezTo>
                    <a:pt x="16481" y="13346"/>
                    <a:pt x="16443" y="13336"/>
                    <a:pt x="16405" y="13343"/>
                  </a:cubicBezTo>
                  <a:close/>
                  <a:moveTo>
                    <a:pt x="1205" y="13383"/>
                  </a:moveTo>
                  <a:cubicBezTo>
                    <a:pt x="1190" y="13383"/>
                    <a:pt x="1174" y="13389"/>
                    <a:pt x="1162" y="13402"/>
                  </a:cubicBezTo>
                  <a:cubicBezTo>
                    <a:pt x="1139" y="13427"/>
                    <a:pt x="1139" y="13467"/>
                    <a:pt x="1162" y="13492"/>
                  </a:cubicBezTo>
                  <a:cubicBezTo>
                    <a:pt x="1186" y="13516"/>
                    <a:pt x="1223" y="13516"/>
                    <a:pt x="1246" y="13492"/>
                  </a:cubicBezTo>
                  <a:cubicBezTo>
                    <a:pt x="1269" y="13467"/>
                    <a:pt x="1270" y="13427"/>
                    <a:pt x="1246" y="13402"/>
                  </a:cubicBezTo>
                  <a:cubicBezTo>
                    <a:pt x="1235" y="13390"/>
                    <a:pt x="1221" y="13383"/>
                    <a:pt x="1205" y="13383"/>
                  </a:cubicBezTo>
                  <a:close/>
                  <a:moveTo>
                    <a:pt x="521" y="13448"/>
                  </a:moveTo>
                  <a:cubicBezTo>
                    <a:pt x="507" y="13448"/>
                    <a:pt x="492" y="13453"/>
                    <a:pt x="481" y="13465"/>
                  </a:cubicBezTo>
                  <a:cubicBezTo>
                    <a:pt x="460" y="13488"/>
                    <a:pt x="460" y="13526"/>
                    <a:pt x="481" y="13549"/>
                  </a:cubicBezTo>
                  <a:cubicBezTo>
                    <a:pt x="503" y="13572"/>
                    <a:pt x="538" y="13572"/>
                    <a:pt x="560" y="13549"/>
                  </a:cubicBezTo>
                  <a:cubicBezTo>
                    <a:pt x="582" y="13526"/>
                    <a:pt x="582" y="13488"/>
                    <a:pt x="560" y="13465"/>
                  </a:cubicBezTo>
                  <a:cubicBezTo>
                    <a:pt x="549" y="13453"/>
                    <a:pt x="535" y="13448"/>
                    <a:pt x="521" y="13448"/>
                  </a:cubicBezTo>
                  <a:close/>
                  <a:moveTo>
                    <a:pt x="17310" y="13488"/>
                  </a:moveTo>
                  <a:cubicBezTo>
                    <a:pt x="17271" y="13488"/>
                    <a:pt x="17234" y="13502"/>
                    <a:pt x="17204" y="13534"/>
                  </a:cubicBezTo>
                  <a:cubicBezTo>
                    <a:pt x="17145" y="13596"/>
                    <a:pt x="17145" y="13698"/>
                    <a:pt x="17204" y="13761"/>
                  </a:cubicBezTo>
                  <a:cubicBezTo>
                    <a:pt x="17263" y="13823"/>
                    <a:pt x="17358" y="13823"/>
                    <a:pt x="17417" y="13761"/>
                  </a:cubicBezTo>
                  <a:cubicBezTo>
                    <a:pt x="17476" y="13698"/>
                    <a:pt x="17476" y="13596"/>
                    <a:pt x="17417" y="13534"/>
                  </a:cubicBezTo>
                  <a:cubicBezTo>
                    <a:pt x="17388" y="13502"/>
                    <a:pt x="17348" y="13488"/>
                    <a:pt x="17310" y="13488"/>
                  </a:cubicBezTo>
                  <a:close/>
                  <a:moveTo>
                    <a:pt x="10175" y="13492"/>
                  </a:moveTo>
                  <a:cubicBezTo>
                    <a:pt x="10145" y="13492"/>
                    <a:pt x="10116" y="13504"/>
                    <a:pt x="10094" y="13528"/>
                  </a:cubicBezTo>
                  <a:cubicBezTo>
                    <a:pt x="10050" y="13575"/>
                    <a:pt x="10050" y="13652"/>
                    <a:pt x="10094" y="13700"/>
                  </a:cubicBezTo>
                  <a:cubicBezTo>
                    <a:pt x="10138" y="13747"/>
                    <a:pt x="10211" y="13747"/>
                    <a:pt x="10255" y="13700"/>
                  </a:cubicBezTo>
                  <a:cubicBezTo>
                    <a:pt x="10299" y="13652"/>
                    <a:pt x="10299" y="13575"/>
                    <a:pt x="10255" y="13528"/>
                  </a:cubicBezTo>
                  <a:cubicBezTo>
                    <a:pt x="10233" y="13504"/>
                    <a:pt x="10204" y="13492"/>
                    <a:pt x="10175" y="13492"/>
                  </a:cubicBezTo>
                  <a:close/>
                  <a:moveTo>
                    <a:pt x="10945" y="13492"/>
                  </a:moveTo>
                  <a:cubicBezTo>
                    <a:pt x="10915" y="13492"/>
                    <a:pt x="10886" y="13503"/>
                    <a:pt x="10863" y="13528"/>
                  </a:cubicBezTo>
                  <a:cubicBezTo>
                    <a:pt x="10816" y="13577"/>
                    <a:pt x="10817" y="13658"/>
                    <a:pt x="10863" y="13707"/>
                  </a:cubicBezTo>
                  <a:cubicBezTo>
                    <a:pt x="10909" y="13757"/>
                    <a:pt x="10983" y="13756"/>
                    <a:pt x="11029" y="13707"/>
                  </a:cubicBezTo>
                  <a:cubicBezTo>
                    <a:pt x="11075" y="13658"/>
                    <a:pt x="11075" y="13577"/>
                    <a:pt x="11029" y="13528"/>
                  </a:cubicBezTo>
                  <a:cubicBezTo>
                    <a:pt x="11006" y="13503"/>
                    <a:pt x="10975" y="13492"/>
                    <a:pt x="10945" y="13492"/>
                  </a:cubicBezTo>
                  <a:close/>
                  <a:moveTo>
                    <a:pt x="9413" y="13501"/>
                  </a:moveTo>
                  <a:cubicBezTo>
                    <a:pt x="9385" y="13501"/>
                    <a:pt x="9357" y="13513"/>
                    <a:pt x="9336" y="13535"/>
                  </a:cubicBezTo>
                  <a:cubicBezTo>
                    <a:pt x="9294" y="13581"/>
                    <a:pt x="9294" y="13654"/>
                    <a:pt x="9336" y="13700"/>
                  </a:cubicBezTo>
                  <a:cubicBezTo>
                    <a:pt x="9379" y="13745"/>
                    <a:pt x="9448" y="13745"/>
                    <a:pt x="9490" y="13700"/>
                  </a:cubicBezTo>
                  <a:cubicBezTo>
                    <a:pt x="9532" y="13654"/>
                    <a:pt x="9532" y="13581"/>
                    <a:pt x="9490" y="13535"/>
                  </a:cubicBezTo>
                  <a:cubicBezTo>
                    <a:pt x="9469" y="13513"/>
                    <a:pt x="9441" y="13501"/>
                    <a:pt x="9413" y="13501"/>
                  </a:cubicBezTo>
                  <a:close/>
                  <a:moveTo>
                    <a:pt x="11728" y="13503"/>
                  </a:moveTo>
                  <a:cubicBezTo>
                    <a:pt x="11697" y="13503"/>
                    <a:pt x="11666" y="13516"/>
                    <a:pt x="11642" y="13541"/>
                  </a:cubicBezTo>
                  <a:cubicBezTo>
                    <a:pt x="11595" y="13592"/>
                    <a:pt x="11595" y="13674"/>
                    <a:pt x="11642" y="13724"/>
                  </a:cubicBezTo>
                  <a:cubicBezTo>
                    <a:pt x="11689" y="13775"/>
                    <a:pt x="11766" y="13775"/>
                    <a:pt x="11814" y="13724"/>
                  </a:cubicBezTo>
                  <a:cubicBezTo>
                    <a:pt x="11861" y="13674"/>
                    <a:pt x="11861" y="13592"/>
                    <a:pt x="11814" y="13541"/>
                  </a:cubicBezTo>
                  <a:cubicBezTo>
                    <a:pt x="11790" y="13516"/>
                    <a:pt x="11759" y="13503"/>
                    <a:pt x="11728" y="13503"/>
                  </a:cubicBezTo>
                  <a:close/>
                  <a:moveTo>
                    <a:pt x="8661" y="13520"/>
                  </a:moveTo>
                  <a:cubicBezTo>
                    <a:pt x="8634" y="13520"/>
                    <a:pt x="8608" y="13531"/>
                    <a:pt x="8587" y="13553"/>
                  </a:cubicBezTo>
                  <a:cubicBezTo>
                    <a:pt x="8547" y="13596"/>
                    <a:pt x="8547" y="13666"/>
                    <a:pt x="8587" y="13709"/>
                  </a:cubicBezTo>
                  <a:cubicBezTo>
                    <a:pt x="8628" y="13753"/>
                    <a:pt x="8695" y="13753"/>
                    <a:pt x="8736" y="13709"/>
                  </a:cubicBezTo>
                  <a:cubicBezTo>
                    <a:pt x="8776" y="13666"/>
                    <a:pt x="8776" y="13596"/>
                    <a:pt x="8736" y="13553"/>
                  </a:cubicBezTo>
                  <a:cubicBezTo>
                    <a:pt x="8715" y="13531"/>
                    <a:pt x="8687" y="13520"/>
                    <a:pt x="8661" y="13520"/>
                  </a:cubicBezTo>
                  <a:close/>
                  <a:moveTo>
                    <a:pt x="12521" y="13526"/>
                  </a:moveTo>
                  <a:cubicBezTo>
                    <a:pt x="12489" y="13526"/>
                    <a:pt x="12457" y="13540"/>
                    <a:pt x="12432" y="13566"/>
                  </a:cubicBezTo>
                  <a:cubicBezTo>
                    <a:pt x="12383" y="13619"/>
                    <a:pt x="12383" y="13704"/>
                    <a:pt x="12432" y="13757"/>
                  </a:cubicBezTo>
                  <a:cubicBezTo>
                    <a:pt x="12481" y="13810"/>
                    <a:pt x="12561" y="13810"/>
                    <a:pt x="12611" y="13757"/>
                  </a:cubicBezTo>
                  <a:cubicBezTo>
                    <a:pt x="12660" y="13704"/>
                    <a:pt x="12660" y="13619"/>
                    <a:pt x="12611" y="13566"/>
                  </a:cubicBezTo>
                  <a:cubicBezTo>
                    <a:pt x="12586" y="13540"/>
                    <a:pt x="12554" y="13526"/>
                    <a:pt x="12521" y="13526"/>
                  </a:cubicBezTo>
                  <a:close/>
                  <a:moveTo>
                    <a:pt x="7919" y="13545"/>
                  </a:moveTo>
                  <a:cubicBezTo>
                    <a:pt x="7893" y="13545"/>
                    <a:pt x="7868" y="13557"/>
                    <a:pt x="7849" y="13577"/>
                  </a:cubicBezTo>
                  <a:cubicBezTo>
                    <a:pt x="7811" y="13619"/>
                    <a:pt x="7810" y="13685"/>
                    <a:pt x="7849" y="13726"/>
                  </a:cubicBezTo>
                  <a:cubicBezTo>
                    <a:pt x="7888" y="13768"/>
                    <a:pt x="7950" y="13768"/>
                    <a:pt x="7989" y="13726"/>
                  </a:cubicBezTo>
                  <a:cubicBezTo>
                    <a:pt x="8027" y="13685"/>
                    <a:pt x="8027" y="13619"/>
                    <a:pt x="7989" y="13577"/>
                  </a:cubicBezTo>
                  <a:cubicBezTo>
                    <a:pt x="7969" y="13557"/>
                    <a:pt x="7944" y="13545"/>
                    <a:pt x="7919" y="13545"/>
                  </a:cubicBezTo>
                  <a:close/>
                  <a:moveTo>
                    <a:pt x="13328" y="13562"/>
                  </a:moveTo>
                  <a:cubicBezTo>
                    <a:pt x="13294" y="13562"/>
                    <a:pt x="13260" y="13577"/>
                    <a:pt x="13235" y="13604"/>
                  </a:cubicBezTo>
                  <a:cubicBezTo>
                    <a:pt x="13184" y="13659"/>
                    <a:pt x="13183" y="13746"/>
                    <a:pt x="13235" y="13801"/>
                  </a:cubicBezTo>
                  <a:cubicBezTo>
                    <a:pt x="13286" y="13856"/>
                    <a:pt x="13369" y="13856"/>
                    <a:pt x="13420" y="13801"/>
                  </a:cubicBezTo>
                  <a:cubicBezTo>
                    <a:pt x="13472" y="13746"/>
                    <a:pt x="13472" y="13659"/>
                    <a:pt x="13420" y="13604"/>
                  </a:cubicBezTo>
                  <a:cubicBezTo>
                    <a:pt x="13395" y="13577"/>
                    <a:pt x="13361" y="13562"/>
                    <a:pt x="13328" y="13562"/>
                  </a:cubicBezTo>
                  <a:close/>
                  <a:moveTo>
                    <a:pt x="7184" y="13577"/>
                  </a:moveTo>
                  <a:cubicBezTo>
                    <a:pt x="7160" y="13577"/>
                    <a:pt x="7136" y="13588"/>
                    <a:pt x="7118" y="13608"/>
                  </a:cubicBezTo>
                  <a:cubicBezTo>
                    <a:pt x="7081" y="13648"/>
                    <a:pt x="7081" y="13710"/>
                    <a:pt x="7118" y="13749"/>
                  </a:cubicBezTo>
                  <a:cubicBezTo>
                    <a:pt x="7155" y="13789"/>
                    <a:pt x="7214" y="13789"/>
                    <a:pt x="7250" y="13749"/>
                  </a:cubicBezTo>
                  <a:cubicBezTo>
                    <a:pt x="7287" y="13710"/>
                    <a:pt x="7287" y="13647"/>
                    <a:pt x="7250" y="13608"/>
                  </a:cubicBezTo>
                  <a:cubicBezTo>
                    <a:pt x="7232" y="13588"/>
                    <a:pt x="7208" y="13577"/>
                    <a:pt x="7184" y="13577"/>
                  </a:cubicBezTo>
                  <a:close/>
                  <a:moveTo>
                    <a:pt x="19794" y="13579"/>
                  </a:moveTo>
                  <a:cubicBezTo>
                    <a:pt x="19753" y="13579"/>
                    <a:pt x="19711" y="13595"/>
                    <a:pt x="19680" y="13629"/>
                  </a:cubicBezTo>
                  <a:cubicBezTo>
                    <a:pt x="19617" y="13696"/>
                    <a:pt x="19617" y="13806"/>
                    <a:pt x="19680" y="13873"/>
                  </a:cubicBezTo>
                  <a:cubicBezTo>
                    <a:pt x="19743" y="13941"/>
                    <a:pt x="19845" y="13941"/>
                    <a:pt x="19909" y="13873"/>
                  </a:cubicBezTo>
                  <a:cubicBezTo>
                    <a:pt x="19972" y="13806"/>
                    <a:pt x="19972" y="13697"/>
                    <a:pt x="19909" y="13629"/>
                  </a:cubicBezTo>
                  <a:cubicBezTo>
                    <a:pt x="19877" y="13595"/>
                    <a:pt x="19836" y="13579"/>
                    <a:pt x="19794" y="13579"/>
                  </a:cubicBezTo>
                  <a:close/>
                  <a:moveTo>
                    <a:pt x="6457" y="13612"/>
                  </a:moveTo>
                  <a:cubicBezTo>
                    <a:pt x="6433" y="13612"/>
                    <a:pt x="6409" y="13621"/>
                    <a:pt x="6391" y="13640"/>
                  </a:cubicBezTo>
                  <a:cubicBezTo>
                    <a:pt x="6354" y="13680"/>
                    <a:pt x="6354" y="13744"/>
                    <a:pt x="6391" y="13784"/>
                  </a:cubicBezTo>
                  <a:cubicBezTo>
                    <a:pt x="6427" y="13823"/>
                    <a:pt x="6486" y="13823"/>
                    <a:pt x="6523" y="13784"/>
                  </a:cubicBezTo>
                  <a:cubicBezTo>
                    <a:pt x="6560" y="13744"/>
                    <a:pt x="6560" y="13680"/>
                    <a:pt x="6523" y="13640"/>
                  </a:cubicBezTo>
                  <a:cubicBezTo>
                    <a:pt x="6505" y="13621"/>
                    <a:pt x="6481" y="13612"/>
                    <a:pt x="6457" y="13612"/>
                  </a:cubicBezTo>
                  <a:close/>
                  <a:moveTo>
                    <a:pt x="14146" y="13616"/>
                  </a:moveTo>
                  <a:cubicBezTo>
                    <a:pt x="14112" y="13616"/>
                    <a:pt x="14078" y="13630"/>
                    <a:pt x="14051" y="13658"/>
                  </a:cubicBezTo>
                  <a:cubicBezTo>
                    <a:pt x="13999" y="13714"/>
                    <a:pt x="13999" y="13804"/>
                    <a:pt x="14051" y="13860"/>
                  </a:cubicBezTo>
                  <a:cubicBezTo>
                    <a:pt x="14104" y="13916"/>
                    <a:pt x="14188" y="13916"/>
                    <a:pt x="14241" y="13860"/>
                  </a:cubicBezTo>
                  <a:cubicBezTo>
                    <a:pt x="14293" y="13804"/>
                    <a:pt x="14293" y="13714"/>
                    <a:pt x="14241" y="13658"/>
                  </a:cubicBezTo>
                  <a:cubicBezTo>
                    <a:pt x="14215" y="13630"/>
                    <a:pt x="14180" y="13616"/>
                    <a:pt x="14146" y="13616"/>
                  </a:cubicBezTo>
                  <a:close/>
                  <a:moveTo>
                    <a:pt x="5736" y="13654"/>
                  </a:moveTo>
                  <a:cubicBezTo>
                    <a:pt x="5714" y="13654"/>
                    <a:pt x="5691" y="13664"/>
                    <a:pt x="5674" y="13682"/>
                  </a:cubicBezTo>
                  <a:cubicBezTo>
                    <a:pt x="5639" y="13720"/>
                    <a:pt x="5639" y="13781"/>
                    <a:pt x="5674" y="13818"/>
                  </a:cubicBezTo>
                  <a:cubicBezTo>
                    <a:pt x="5709" y="13855"/>
                    <a:pt x="5766" y="13855"/>
                    <a:pt x="5801" y="13818"/>
                  </a:cubicBezTo>
                  <a:cubicBezTo>
                    <a:pt x="5836" y="13781"/>
                    <a:pt x="5836" y="13720"/>
                    <a:pt x="5801" y="13682"/>
                  </a:cubicBezTo>
                  <a:cubicBezTo>
                    <a:pt x="5783" y="13664"/>
                    <a:pt x="5759" y="13654"/>
                    <a:pt x="5736" y="13654"/>
                  </a:cubicBezTo>
                  <a:close/>
                  <a:moveTo>
                    <a:pt x="18209" y="13663"/>
                  </a:moveTo>
                  <a:cubicBezTo>
                    <a:pt x="18169" y="13663"/>
                    <a:pt x="18128" y="13679"/>
                    <a:pt x="18098" y="13711"/>
                  </a:cubicBezTo>
                  <a:cubicBezTo>
                    <a:pt x="18038" y="13775"/>
                    <a:pt x="18038" y="13881"/>
                    <a:pt x="18098" y="13946"/>
                  </a:cubicBezTo>
                  <a:cubicBezTo>
                    <a:pt x="18159" y="14011"/>
                    <a:pt x="18257" y="14011"/>
                    <a:pt x="18318" y="13946"/>
                  </a:cubicBezTo>
                  <a:cubicBezTo>
                    <a:pt x="18378" y="13881"/>
                    <a:pt x="18378" y="13776"/>
                    <a:pt x="18318" y="13711"/>
                  </a:cubicBezTo>
                  <a:cubicBezTo>
                    <a:pt x="18288" y="13679"/>
                    <a:pt x="18249" y="13663"/>
                    <a:pt x="18209" y="13663"/>
                  </a:cubicBezTo>
                  <a:close/>
                  <a:moveTo>
                    <a:pt x="21440" y="13669"/>
                  </a:moveTo>
                  <a:cubicBezTo>
                    <a:pt x="21398" y="13669"/>
                    <a:pt x="21353" y="13686"/>
                    <a:pt x="21321" y="13721"/>
                  </a:cubicBezTo>
                  <a:cubicBezTo>
                    <a:pt x="21255" y="13790"/>
                    <a:pt x="21255" y="13904"/>
                    <a:pt x="21321" y="13975"/>
                  </a:cubicBezTo>
                  <a:cubicBezTo>
                    <a:pt x="21386" y="14045"/>
                    <a:pt x="21493" y="14044"/>
                    <a:pt x="21558" y="13975"/>
                  </a:cubicBezTo>
                  <a:cubicBezTo>
                    <a:pt x="21582" y="13950"/>
                    <a:pt x="21588" y="13915"/>
                    <a:pt x="21594" y="13883"/>
                  </a:cubicBezTo>
                  <a:lnTo>
                    <a:pt x="21594" y="13810"/>
                  </a:lnTo>
                  <a:cubicBezTo>
                    <a:pt x="21588" y="13778"/>
                    <a:pt x="21582" y="13746"/>
                    <a:pt x="21558" y="13721"/>
                  </a:cubicBezTo>
                  <a:cubicBezTo>
                    <a:pt x="21526" y="13686"/>
                    <a:pt x="21483" y="13669"/>
                    <a:pt x="21440" y="13669"/>
                  </a:cubicBezTo>
                  <a:close/>
                  <a:moveTo>
                    <a:pt x="14979" y="13686"/>
                  </a:moveTo>
                  <a:cubicBezTo>
                    <a:pt x="14943" y="13686"/>
                    <a:pt x="14908" y="13699"/>
                    <a:pt x="14881" y="13728"/>
                  </a:cubicBezTo>
                  <a:cubicBezTo>
                    <a:pt x="14827" y="13786"/>
                    <a:pt x="14826" y="13880"/>
                    <a:pt x="14881" y="13938"/>
                  </a:cubicBezTo>
                  <a:cubicBezTo>
                    <a:pt x="14935" y="13996"/>
                    <a:pt x="15023" y="13996"/>
                    <a:pt x="15077" y="13938"/>
                  </a:cubicBezTo>
                  <a:cubicBezTo>
                    <a:pt x="15132" y="13880"/>
                    <a:pt x="15132" y="13786"/>
                    <a:pt x="15077" y="13728"/>
                  </a:cubicBezTo>
                  <a:cubicBezTo>
                    <a:pt x="15050" y="13699"/>
                    <a:pt x="15015" y="13686"/>
                    <a:pt x="14979" y="13686"/>
                  </a:cubicBezTo>
                  <a:close/>
                  <a:moveTo>
                    <a:pt x="5025" y="13703"/>
                  </a:moveTo>
                  <a:cubicBezTo>
                    <a:pt x="5003" y="13703"/>
                    <a:pt x="4981" y="13713"/>
                    <a:pt x="4964" y="13730"/>
                  </a:cubicBezTo>
                  <a:cubicBezTo>
                    <a:pt x="4931" y="13766"/>
                    <a:pt x="4931" y="13823"/>
                    <a:pt x="4964" y="13858"/>
                  </a:cubicBezTo>
                  <a:cubicBezTo>
                    <a:pt x="4997" y="13894"/>
                    <a:pt x="5051" y="13894"/>
                    <a:pt x="5084" y="13858"/>
                  </a:cubicBezTo>
                  <a:cubicBezTo>
                    <a:pt x="5117" y="13823"/>
                    <a:pt x="5117" y="13766"/>
                    <a:pt x="5084" y="13730"/>
                  </a:cubicBezTo>
                  <a:cubicBezTo>
                    <a:pt x="5067" y="13713"/>
                    <a:pt x="5047" y="13703"/>
                    <a:pt x="5025" y="13703"/>
                  </a:cubicBezTo>
                  <a:close/>
                  <a:moveTo>
                    <a:pt x="4317" y="13757"/>
                  </a:moveTo>
                  <a:cubicBezTo>
                    <a:pt x="4297" y="13757"/>
                    <a:pt x="4277" y="13765"/>
                    <a:pt x="4262" y="13782"/>
                  </a:cubicBezTo>
                  <a:cubicBezTo>
                    <a:pt x="4231" y="13815"/>
                    <a:pt x="4231" y="13869"/>
                    <a:pt x="4262" y="13902"/>
                  </a:cubicBezTo>
                  <a:cubicBezTo>
                    <a:pt x="4293" y="13935"/>
                    <a:pt x="4343" y="13935"/>
                    <a:pt x="4374" y="13902"/>
                  </a:cubicBezTo>
                  <a:cubicBezTo>
                    <a:pt x="4406" y="13869"/>
                    <a:pt x="4406" y="13815"/>
                    <a:pt x="4374" y="13782"/>
                  </a:cubicBezTo>
                  <a:cubicBezTo>
                    <a:pt x="4359" y="13765"/>
                    <a:pt x="4338" y="13757"/>
                    <a:pt x="4317" y="13757"/>
                  </a:cubicBezTo>
                  <a:close/>
                  <a:moveTo>
                    <a:pt x="15828" y="13776"/>
                  </a:moveTo>
                  <a:cubicBezTo>
                    <a:pt x="15791" y="13776"/>
                    <a:pt x="15754" y="13792"/>
                    <a:pt x="15726" y="13822"/>
                  </a:cubicBezTo>
                  <a:cubicBezTo>
                    <a:pt x="15670" y="13882"/>
                    <a:pt x="15670" y="13979"/>
                    <a:pt x="15726" y="14039"/>
                  </a:cubicBezTo>
                  <a:cubicBezTo>
                    <a:pt x="15782" y="14099"/>
                    <a:pt x="15874" y="14099"/>
                    <a:pt x="15930" y="14039"/>
                  </a:cubicBezTo>
                  <a:cubicBezTo>
                    <a:pt x="15986" y="13980"/>
                    <a:pt x="15986" y="13882"/>
                    <a:pt x="15930" y="13822"/>
                  </a:cubicBezTo>
                  <a:cubicBezTo>
                    <a:pt x="15902" y="13792"/>
                    <a:pt x="15865" y="13776"/>
                    <a:pt x="15828" y="13776"/>
                  </a:cubicBezTo>
                  <a:close/>
                  <a:moveTo>
                    <a:pt x="3617" y="13814"/>
                  </a:moveTo>
                  <a:cubicBezTo>
                    <a:pt x="3598" y="13814"/>
                    <a:pt x="3579" y="13822"/>
                    <a:pt x="3565" y="13837"/>
                  </a:cubicBezTo>
                  <a:cubicBezTo>
                    <a:pt x="3536" y="13868"/>
                    <a:pt x="3536" y="13917"/>
                    <a:pt x="3565" y="13948"/>
                  </a:cubicBezTo>
                  <a:cubicBezTo>
                    <a:pt x="3594" y="13979"/>
                    <a:pt x="3640" y="13979"/>
                    <a:pt x="3668" y="13948"/>
                  </a:cubicBezTo>
                  <a:cubicBezTo>
                    <a:pt x="3697" y="13917"/>
                    <a:pt x="3697" y="13868"/>
                    <a:pt x="3668" y="13837"/>
                  </a:cubicBezTo>
                  <a:cubicBezTo>
                    <a:pt x="3654" y="13822"/>
                    <a:pt x="3635" y="13814"/>
                    <a:pt x="3617" y="13814"/>
                  </a:cubicBezTo>
                  <a:close/>
                  <a:moveTo>
                    <a:pt x="2921" y="13871"/>
                  </a:moveTo>
                  <a:cubicBezTo>
                    <a:pt x="2903" y="13871"/>
                    <a:pt x="2887" y="13880"/>
                    <a:pt x="2873" y="13894"/>
                  </a:cubicBezTo>
                  <a:cubicBezTo>
                    <a:pt x="2846" y="13924"/>
                    <a:pt x="2845" y="13972"/>
                    <a:pt x="2873" y="14001"/>
                  </a:cubicBezTo>
                  <a:cubicBezTo>
                    <a:pt x="2901" y="14031"/>
                    <a:pt x="2944" y="14031"/>
                    <a:pt x="2971" y="14001"/>
                  </a:cubicBezTo>
                  <a:cubicBezTo>
                    <a:pt x="2999" y="13972"/>
                    <a:pt x="2999" y="13924"/>
                    <a:pt x="2971" y="13894"/>
                  </a:cubicBezTo>
                  <a:cubicBezTo>
                    <a:pt x="2958" y="13880"/>
                    <a:pt x="2939" y="13872"/>
                    <a:pt x="2921" y="13871"/>
                  </a:cubicBezTo>
                  <a:close/>
                  <a:moveTo>
                    <a:pt x="20742" y="13877"/>
                  </a:moveTo>
                  <a:cubicBezTo>
                    <a:pt x="20700" y="13877"/>
                    <a:pt x="20658" y="13894"/>
                    <a:pt x="20625" y="13929"/>
                  </a:cubicBezTo>
                  <a:cubicBezTo>
                    <a:pt x="20561" y="13998"/>
                    <a:pt x="20561" y="14110"/>
                    <a:pt x="20625" y="14179"/>
                  </a:cubicBezTo>
                  <a:cubicBezTo>
                    <a:pt x="20690" y="14248"/>
                    <a:pt x="20795" y="14248"/>
                    <a:pt x="20860" y="14179"/>
                  </a:cubicBezTo>
                  <a:cubicBezTo>
                    <a:pt x="20924" y="14110"/>
                    <a:pt x="20924" y="13999"/>
                    <a:pt x="20860" y="13931"/>
                  </a:cubicBezTo>
                  <a:cubicBezTo>
                    <a:pt x="20827" y="13896"/>
                    <a:pt x="20784" y="13877"/>
                    <a:pt x="20742" y="13877"/>
                  </a:cubicBezTo>
                  <a:close/>
                  <a:moveTo>
                    <a:pt x="19063" y="13891"/>
                  </a:moveTo>
                  <a:cubicBezTo>
                    <a:pt x="19026" y="13907"/>
                    <a:pt x="18994" y="13939"/>
                    <a:pt x="18977" y="13982"/>
                  </a:cubicBezTo>
                  <a:cubicBezTo>
                    <a:pt x="18944" y="14068"/>
                    <a:pt x="18983" y="14166"/>
                    <a:pt x="19063" y="14202"/>
                  </a:cubicBezTo>
                  <a:cubicBezTo>
                    <a:pt x="19144" y="14237"/>
                    <a:pt x="19237" y="14196"/>
                    <a:pt x="19271" y="14110"/>
                  </a:cubicBezTo>
                  <a:cubicBezTo>
                    <a:pt x="19304" y="14024"/>
                    <a:pt x="19264" y="13926"/>
                    <a:pt x="19183" y="13891"/>
                  </a:cubicBezTo>
                  <a:cubicBezTo>
                    <a:pt x="19143" y="13873"/>
                    <a:pt x="19101" y="13874"/>
                    <a:pt x="19063" y="13891"/>
                  </a:cubicBezTo>
                  <a:close/>
                  <a:moveTo>
                    <a:pt x="16691" y="13892"/>
                  </a:moveTo>
                  <a:cubicBezTo>
                    <a:pt x="16654" y="13892"/>
                    <a:pt x="16616" y="13908"/>
                    <a:pt x="16588" y="13938"/>
                  </a:cubicBezTo>
                  <a:cubicBezTo>
                    <a:pt x="16530" y="13999"/>
                    <a:pt x="16530" y="14098"/>
                    <a:pt x="16588" y="14160"/>
                  </a:cubicBezTo>
                  <a:cubicBezTo>
                    <a:pt x="16645" y="14221"/>
                    <a:pt x="16738" y="14223"/>
                    <a:pt x="16795" y="14162"/>
                  </a:cubicBezTo>
                  <a:cubicBezTo>
                    <a:pt x="16853" y="14100"/>
                    <a:pt x="16853" y="14000"/>
                    <a:pt x="16795" y="13938"/>
                  </a:cubicBezTo>
                  <a:cubicBezTo>
                    <a:pt x="16766" y="13908"/>
                    <a:pt x="16729" y="13893"/>
                    <a:pt x="16691" y="13892"/>
                  </a:cubicBezTo>
                  <a:close/>
                  <a:moveTo>
                    <a:pt x="2233" y="13931"/>
                  </a:moveTo>
                  <a:cubicBezTo>
                    <a:pt x="2215" y="13931"/>
                    <a:pt x="2197" y="13937"/>
                    <a:pt x="2183" y="13952"/>
                  </a:cubicBezTo>
                  <a:cubicBezTo>
                    <a:pt x="2156" y="13981"/>
                    <a:pt x="2155" y="14029"/>
                    <a:pt x="2183" y="14059"/>
                  </a:cubicBezTo>
                  <a:cubicBezTo>
                    <a:pt x="2211" y="14088"/>
                    <a:pt x="2254" y="14088"/>
                    <a:pt x="2281" y="14059"/>
                  </a:cubicBezTo>
                  <a:cubicBezTo>
                    <a:pt x="2309" y="14029"/>
                    <a:pt x="2309" y="13981"/>
                    <a:pt x="2281" y="13952"/>
                  </a:cubicBezTo>
                  <a:cubicBezTo>
                    <a:pt x="2268" y="13937"/>
                    <a:pt x="2251" y="13931"/>
                    <a:pt x="2233" y="13931"/>
                  </a:cubicBezTo>
                  <a:close/>
                  <a:moveTo>
                    <a:pt x="1549" y="13997"/>
                  </a:moveTo>
                  <a:cubicBezTo>
                    <a:pt x="1532" y="13997"/>
                    <a:pt x="1515" y="14003"/>
                    <a:pt x="1502" y="14017"/>
                  </a:cubicBezTo>
                  <a:cubicBezTo>
                    <a:pt x="1476" y="14044"/>
                    <a:pt x="1476" y="14088"/>
                    <a:pt x="1502" y="14116"/>
                  </a:cubicBezTo>
                  <a:cubicBezTo>
                    <a:pt x="1528" y="14143"/>
                    <a:pt x="1570" y="14143"/>
                    <a:pt x="1595" y="14116"/>
                  </a:cubicBezTo>
                  <a:cubicBezTo>
                    <a:pt x="1620" y="14089"/>
                    <a:pt x="1619" y="14044"/>
                    <a:pt x="1593" y="14017"/>
                  </a:cubicBezTo>
                  <a:cubicBezTo>
                    <a:pt x="1580" y="14003"/>
                    <a:pt x="1565" y="13997"/>
                    <a:pt x="1549" y="13997"/>
                  </a:cubicBezTo>
                  <a:close/>
                  <a:moveTo>
                    <a:pt x="17573" y="14032"/>
                  </a:moveTo>
                  <a:cubicBezTo>
                    <a:pt x="17533" y="14032"/>
                    <a:pt x="17492" y="14047"/>
                    <a:pt x="17462" y="14080"/>
                  </a:cubicBezTo>
                  <a:cubicBezTo>
                    <a:pt x="17401" y="14144"/>
                    <a:pt x="17401" y="14250"/>
                    <a:pt x="17462" y="14314"/>
                  </a:cubicBezTo>
                  <a:cubicBezTo>
                    <a:pt x="17522" y="14379"/>
                    <a:pt x="17621" y="14379"/>
                    <a:pt x="17682" y="14314"/>
                  </a:cubicBezTo>
                  <a:cubicBezTo>
                    <a:pt x="17742" y="14250"/>
                    <a:pt x="17742" y="14144"/>
                    <a:pt x="17682" y="14080"/>
                  </a:cubicBezTo>
                  <a:cubicBezTo>
                    <a:pt x="17651" y="14047"/>
                    <a:pt x="17612" y="14032"/>
                    <a:pt x="17573" y="14032"/>
                  </a:cubicBezTo>
                  <a:close/>
                  <a:moveTo>
                    <a:pt x="11231" y="14066"/>
                  </a:moveTo>
                  <a:cubicBezTo>
                    <a:pt x="11200" y="14066"/>
                    <a:pt x="11169" y="14079"/>
                    <a:pt x="11145" y="14104"/>
                  </a:cubicBezTo>
                  <a:cubicBezTo>
                    <a:pt x="11098" y="14155"/>
                    <a:pt x="11098" y="14237"/>
                    <a:pt x="11145" y="14288"/>
                  </a:cubicBezTo>
                  <a:cubicBezTo>
                    <a:pt x="11192" y="14338"/>
                    <a:pt x="11271" y="14338"/>
                    <a:pt x="11318" y="14288"/>
                  </a:cubicBezTo>
                  <a:cubicBezTo>
                    <a:pt x="11366" y="14237"/>
                    <a:pt x="11364" y="14155"/>
                    <a:pt x="11317" y="14104"/>
                  </a:cubicBezTo>
                  <a:cubicBezTo>
                    <a:pt x="11293" y="14079"/>
                    <a:pt x="11262" y="14066"/>
                    <a:pt x="11231" y="14066"/>
                  </a:cubicBezTo>
                  <a:close/>
                  <a:moveTo>
                    <a:pt x="868" y="14068"/>
                  </a:moveTo>
                  <a:cubicBezTo>
                    <a:pt x="852" y="14068"/>
                    <a:pt x="838" y="14073"/>
                    <a:pt x="826" y="14085"/>
                  </a:cubicBezTo>
                  <a:cubicBezTo>
                    <a:pt x="803" y="14110"/>
                    <a:pt x="803" y="14150"/>
                    <a:pt x="826" y="14175"/>
                  </a:cubicBezTo>
                  <a:cubicBezTo>
                    <a:pt x="849" y="14200"/>
                    <a:pt x="887" y="14200"/>
                    <a:pt x="910" y="14175"/>
                  </a:cubicBezTo>
                  <a:cubicBezTo>
                    <a:pt x="934" y="14150"/>
                    <a:pt x="934" y="14110"/>
                    <a:pt x="910" y="14085"/>
                  </a:cubicBezTo>
                  <a:cubicBezTo>
                    <a:pt x="899" y="14073"/>
                    <a:pt x="883" y="14068"/>
                    <a:pt x="868" y="14068"/>
                  </a:cubicBezTo>
                  <a:close/>
                  <a:moveTo>
                    <a:pt x="10464" y="14072"/>
                  </a:moveTo>
                  <a:cubicBezTo>
                    <a:pt x="10434" y="14072"/>
                    <a:pt x="10405" y="14084"/>
                    <a:pt x="10382" y="14108"/>
                  </a:cubicBezTo>
                  <a:cubicBezTo>
                    <a:pt x="10336" y="14157"/>
                    <a:pt x="10336" y="14235"/>
                    <a:pt x="10382" y="14284"/>
                  </a:cubicBezTo>
                  <a:cubicBezTo>
                    <a:pt x="10427" y="14332"/>
                    <a:pt x="10501" y="14332"/>
                    <a:pt x="10546" y="14284"/>
                  </a:cubicBezTo>
                  <a:cubicBezTo>
                    <a:pt x="10592" y="14235"/>
                    <a:pt x="10592" y="14157"/>
                    <a:pt x="10546" y="14108"/>
                  </a:cubicBezTo>
                  <a:cubicBezTo>
                    <a:pt x="10524" y="14084"/>
                    <a:pt x="10494" y="14072"/>
                    <a:pt x="10464" y="14072"/>
                  </a:cubicBezTo>
                  <a:close/>
                  <a:moveTo>
                    <a:pt x="12010" y="14072"/>
                  </a:moveTo>
                  <a:cubicBezTo>
                    <a:pt x="11978" y="14072"/>
                    <a:pt x="11945" y="14086"/>
                    <a:pt x="11921" y="14112"/>
                  </a:cubicBezTo>
                  <a:cubicBezTo>
                    <a:pt x="11872" y="14165"/>
                    <a:pt x="11871" y="14250"/>
                    <a:pt x="11921" y="14303"/>
                  </a:cubicBezTo>
                  <a:cubicBezTo>
                    <a:pt x="11970" y="14356"/>
                    <a:pt x="12050" y="14356"/>
                    <a:pt x="12100" y="14303"/>
                  </a:cubicBezTo>
                  <a:cubicBezTo>
                    <a:pt x="12149" y="14250"/>
                    <a:pt x="12149" y="14165"/>
                    <a:pt x="12100" y="14112"/>
                  </a:cubicBezTo>
                  <a:cubicBezTo>
                    <a:pt x="12075" y="14086"/>
                    <a:pt x="12043" y="14072"/>
                    <a:pt x="12010" y="14072"/>
                  </a:cubicBezTo>
                  <a:close/>
                  <a:moveTo>
                    <a:pt x="9708" y="14083"/>
                  </a:moveTo>
                  <a:cubicBezTo>
                    <a:pt x="9679" y="14083"/>
                    <a:pt x="9650" y="14096"/>
                    <a:pt x="9628" y="14120"/>
                  </a:cubicBezTo>
                  <a:cubicBezTo>
                    <a:pt x="9583" y="14167"/>
                    <a:pt x="9583" y="14242"/>
                    <a:pt x="9628" y="14290"/>
                  </a:cubicBezTo>
                  <a:cubicBezTo>
                    <a:pt x="9672" y="14337"/>
                    <a:pt x="9744" y="14339"/>
                    <a:pt x="9788" y="14291"/>
                  </a:cubicBezTo>
                  <a:cubicBezTo>
                    <a:pt x="9833" y="14244"/>
                    <a:pt x="9833" y="14167"/>
                    <a:pt x="9788" y="14120"/>
                  </a:cubicBezTo>
                  <a:cubicBezTo>
                    <a:pt x="9766" y="14096"/>
                    <a:pt x="9737" y="14083"/>
                    <a:pt x="9708" y="14083"/>
                  </a:cubicBezTo>
                  <a:close/>
                  <a:moveTo>
                    <a:pt x="12798" y="14091"/>
                  </a:moveTo>
                  <a:cubicBezTo>
                    <a:pt x="12765" y="14091"/>
                    <a:pt x="12731" y="14104"/>
                    <a:pt x="12705" y="14131"/>
                  </a:cubicBezTo>
                  <a:cubicBezTo>
                    <a:pt x="12654" y="14186"/>
                    <a:pt x="12656" y="14275"/>
                    <a:pt x="12707" y="14330"/>
                  </a:cubicBezTo>
                  <a:cubicBezTo>
                    <a:pt x="12759" y="14384"/>
                    <a:pt x="12840" y="14384"/>
                    <a:pt x="12891" y="14330"/>
                  </a:cubicBezTo>
                  <a:cubicBezTo>
                    <a:pt x="12943" y="14275"/>
                    <a:pt x="12943" y="14186"/>
                    <a:pt x="12891" y="14131"/>
                  </a:cubicBezTo>
                  <a:cubicBezTo>
                    <a:pt x="12866" y="14104"/>
                    <a:pt x="12832" y="14091"/>
                    <a:pt x="12798" y="14091"/>
                  </a:cubicBezTo>
                  <a:close/>
                  <a:moveTo>
                    <a:pt x="8961" y="14106"/>
                  </a:moveTo>
                  <a:cubicBezTo>
                    <a:pt x="8933" y="14106"/>
                    <a:pt x="8905" y="14116"/>
                    <a:pt x="8884" y="14139"/>
                  </a:cubicBezTo>
                  <a:cubicBezTo>
                    <a:pt x="8842" y="14184"/>
                    <a:pt x="8842" y="14259"/>
                    <a:pt x="8884" y="14305"/>
                  </a:cubicBezTo>
                  <a:cubicBezTo>
                    <a:pt x="8927" y="14350"/>
                    <a:pt x="8995" y="14350"/>
                    <a:pt x="9038" y="14305"/>
                  </a:cubicBezTo>
                  <a:cubicBezTo>
                    <a:pt x="9080" y="14260"/>
                    <a:pt x="9080" y="14186"/>
                    <a:pt x="9038" y="14141"/>
                  </a:cubicBezTo>
                  <a:cubicBezTo>
                    <a:pt x="9017" y="14118"/>
                    <a:pt x="8989" y="14106"/>
                    <a:pt x="8961" y="14106"/>
                  </a:cubicBezTo>
                  <a:close/>
                  <a:moveTo>
                    <a:pt x="13601" y="14125"/>
                  </a:moveTo>
                  <a:cubicBezTo>
                    <a:pt x="13567" y="14125"/>
                    <a:pt x="13533" y="14139"/>
                    <a:pt x="13506" y="14167"/>
                  </a:cubicBezTo>
                  <a:cubicBezTo>
                    <a:pt x="13454" y="14223"/>
                    <a:pt x="13454" y="14314"/>
                    <a:pt x="13506" y="14370"/>
                  </a:cubicBezTo>
                  <a:cubicBezTo>
                    <a:pt x="13559" y="14426"/>
                    <a:pt x="13643" y="14426"/>
                    <a:pt x="13696" y="14370"/>
                  </a:cubicBezTo>
                  <a:cubicBezTo>
                    <a:pt x="13748" y="14314"/>
                    <a:pt x="13748" y="14224"/>
                    <a:pt x="13696" y="14167"/>
                  </a:cubicBezTo>
                  <a:cubicBezTo>
                    <a:pt x="13670" y="14139"/>
                    <a:pt x="13635" y="14125"/>
                    <a:pt x="13601" y="14125"/>
                  </a:cubicBezTo>
                  <a:close/>
                  <a:moveTo>
                    <a:pt x="20057" y="14125"/>
                  </a:moveTo>
                  <a:cubicBezTo>
                    <a:pt x="20015" y="14125"/>
                    <a:pt x="19971" y="14142"/>
                    <a:pt x="19939" y="14177"/>
                  </a:cubicBezTo>
                  <a:cubicBezTo>
                    <a:pt x="19874" y="14246"/>
                    <a:pt x="19874" y="14360"/>
                    <a:pt x="19939" y="14429"/>
                  </a:cubicBezTo>
                  <a:cubicBezTo>
                    <a:pt x="20004" y="14498"/>
                    <a:pt x="20110" y="14498"/>
                    <a:pt x="20175" y="14429"/>
                  </a:cubicBezTo>
                  <a:cubicBezTo>
                    <a:pt x="20240" y="14360"/>
                    <a:pt x="20240" y="14246"/>
                    <a:pt x="20175" y="14177"/>
                  </a:cubicBezTo>
                  <a:cubicBezTo>
                    <a:pt x="20142" y="14142"/>
                    <a:pt x="20100" y="14125"/>
                    <a:pt x="20057" y="14125"/>
                  </a:cubicBezTo>
                  <a:close/>
                  <a:moveTo>
                    <a:pt x="8223" y="14135"/>
                  </a:moveTo>
                  <a:cubicBezTo>
                    <a:pt x="8196" y="14135"/>
                    <a:pt x="8170" y="14146"/>
                    <a:pt x="8149" y="14167"/>
                  </a:cubicBezTo>
                  <a:cubicBezTo>
                    <a:pt x="8109" y="14211"/>
                    <a:pt x="8109" y="14281"/>
                    <a:pt x="8149" y="14324"/>
                  </a:cubicBezTo>
                  <a:cubicBezTo>
                    <a:pt x="8190" y="14367"/>
                    <a:pt x="8255" y="14367"/>
                    <a:pt x="8296" y="14324"/>
                  </a:cubicBezTo>
                  <a:cubicBezTo>
                    <a:pt x="8337" y="14281"/>
                    <a:pt x="8337" y="14211"/>
                    <a:pt x="8296" y="14167"/>
                  </a:cubicBezTo>
                  <a:cubicBezTo>
                    <a:pt x="8276" y="14146"/>
                    <a:pt x="8249" y="14135"/>
                    <a:pt x="8223" y="14135"/>
                  </a:cubicBezTo>
                  <a:close/>
                  <a:moveTo>
                    <a:pt x="192" y="14139"/>
                  </a:moveTo>
                  <a:cubicBezTo>
                    <a:pt x="178" y="14139"/>
                    <a:pt x="165" y="14145"/>
                    <a:pt x="154" y="14156"/>
                  </a:cubicBezTo>
                  <a:cubicBezTo>
                    <a:pt x="133" y="14178"/>
                    <a:pt x="133" y="14215"/>
                    <a:pt x="154" y="14238"/>
                  </a:cubicBezTo>
                  <a:cubicBezTo>
                    <a:pt x="176" y="14261"/>
                    <a:pt x="208" y="14261"/>
                    <a:pt x="229" y="14238"/>
                  </a:cubicBezTo>
                  <a:cubicBezTo>
                    <a:pt x="251" y="14215"/>
                    <a:pt x="251" y="14178"/>
                    <a:pt x="229" y="14156"/>
                  </a:cubicBezTo>
                  <a:cubicBezTo>
                    <a:pt x="219" y="14145"/>
                    <a:pt x="206" y="14139"/>
                    <a:pt x="192" y="14139"/>
                  </a:cubicBezTo>
                  <a:close/>
                  <a:moveTo>
                    <a:pt x="7493" y="14171"/>
                  </a:moveTo>
                  <a:cubicBezTo>
                    <a:pt x="7468" y="14171"/>
                    <a:pt x="7443" y="14181"/>
                    <a:pt x="7424" y="14202"/>
                  </a:cubicBezTo>
                  <a:cubicBezTo>
                    <a:pt x="7385" y="14243"/>
                    <a:pt x="7385" y="14311"/>
                    <a:pt x="7424" y="14353"/>
                  </a:cubicBezTo>
                  <a:cubicBezTo>
                    <a:pt x="7462" y="14394"/>
                    <a:pt x="7525" y="14394"/>
                    <a:pt x="7563" y="14353"/>
                  </a:cubicBezTo>
                  <a:cubicBezTo>
                    <a:pt x="7602" y="14311"/>
                    <a:pt x="7602" y="14243"/>
                    <a:pt x="7563" y="14202"/>
                  </a:cubicBezTo>
                  <a:cubicBezTo>
                    <a:pt x="7544" y="14181"/>
                    <a:pt x="7519" y="14171"/>
                    <a:pt x="7493" y="14171"/>
                  </a:cubicBezTo>
                  <a:close/>
                  <a:moveTo>
                    <a:pt x="14418" y="14171"/>
                  </a:moveTo>
                  <a:cubicBezTo>
                    <a:pt x="14382" y="14171"/>
                    <a:pt x="14347" y="14186"/>
                    <a:pt x="14320" y="14215"/>
                  </a:cubicBezTo>
                  <a:cubicBezTo>
                    <a:pt x="14265" y="14273"/>
                    <a:pt x="14265" y="14367"/>
                    <a:pt x="14320" y="14425"/>
                  </a:cubicBezTo>
                  <a:cubicBezTo>
                    <a:pt x="14374" y="14483"/>
                    <a:pt x="14462" y="14483"/>
                    <a:pt x="14516" y="14425"/>
                  </a:cubicBezTo>
                  <a:cubicBezTo>
                    <a:pt x="14570" y="14367"/>
                    <a:pt x="14570" y="14273"/>
                    <a:pt x="14516" y="14215"/>
                  </a:cubicBezTo>
                  <a:cubicBezTo>
                    <a:pt x="14489" y="14186"/>
                    <a:pt x="14453" y="14171"/>
                    <a:pt x="14418" y="14171"/>
                  </a:cubicBezTo>
                  <a:close/>
                  <a:moveTo>
                    <a:pt x="18470" y="14206"/>
                  </a:moveTo>
                  <a:cubicBezTo>
                    <a:pt x="18429" y="14206"/>
                    <a:pt x="18388" y="14222"/>
                    <a:pt x="18357" y="14255"/>
                  </a:cubicBezTo>
                  <a:cubicBezTo>
                    <a:pt x="18295" y="14322"/>
                    <a:pt x="18295" y="14431"/>
                    <a:pt x="18357" y="14498"/>
                  </a:cubicBezTo>
                  <a:cubicBezTo>
                    <a:pt x="18420" y="14564"/>
                    <a:pt x="18522" y="14564"/>
                    <a:pt x="18584" y="14498"/>
                  </a:cubicBezTo>
                  <a:cubicBezTo>
                    <a:pt x="18647" y="14431"/>
                    <a:pt x="18647" y="14322"/>
                    <a:pt x="18584" y="14255"/>
                  </a:cubicBezTo>
                  <a:cubicBezTo>
                    <a:pt x="18553" y="14222"/>
                    <a:pt x="18511" y="14206"/>
                    <a:pt x="18470" y="14206"/>
                  </a:cubicBezTo>
                  <a:close/>
                  <a:moveTo>
                    <a:pt x="6771" y="14207"/>
                  </a:moveTo>
                  <a:cubicBezTo>
                    <a:pt x="6746" y="14207"/>
                    <a:pt x="6721" y="14217"/>
                    <a:pt x="6702" y="14238"/>
                  </a:cubicBezTo>
                  <a:cubicBezTo>
                    <a:pt x="6663" y="14279"/>
                    <a:pt x="6663" y="14348"/>
                    <a:pt x="6702" y="14389"/>
                  </a:cubicBezTo>
                  <a:cubicBezTo>
                    <a:pt x="6740" y="14430"/>
                    <a:pt x="6802" y="14430"/>
                    <a:pt x="6841" y="14389"/>
                  </a:cubicBezTo>
                  <a:cubicBezTo>
                    <a:pt x="6880" y="14348"/>
                    <a:pt x="6880" y="14281"/>
                    <a:pt x="6841" y="14240"/>
                  </a:cubicBezTo>
                  <a:cubicBezTo>
                    <a:pt x="6822" y="14219"/>
                    <a:pt x="6797" y="14208"/>
                    <a:pt x="6771" y="14207"/>
                  </a:cubicBezTo>
                  <a:close/>
                  <a:moveTo>
                    <a:pt x="15247" y="14238"/>
                  </a:moveTo>
                  <a:cubicBezTo>
                    <a:pt x="15210" y="14238"/>
                    <a:pt x="15173" y="14254"/>
                    <a:pt x="15145" y="14284"/>
                  </a:cubicBezTo>
                  <a:cubicBezTo>
                    <a:pt x="15089" y="14344"/>
                    <a:pt x="15089" y="14440"/>
                    <a:pt x="15145" y="14500"/>
                  </a:cubicBezTo>
                  <a:cubicBezTo>
                    <a:pt x="15201" y="14560"/>
                    <a:pt x="15293" y="14560"/>
                    <a:pt x="15349" y="14500"/>
                  </a:cubicBezTo>
                  <a:cubicBezTo>
                    <a:pt x="15405" y="14440"/>
                    <a:pt x="15405" y="14344"/>
                    <a:pt x="15349" y="14284"/>
                  </a:cubicBezTo>
                  <a:cubicBezTo>
                    <a:pt x="15321" y="14254"/>
                    <a:pt x="15284" y="14238"/>
                    <a:pt x="15247" y="14238"/>
                  </a:cubicBezTo>
                  <a:close/>
                  <a:moveTo>
                    <a:pt x="6056" y="14257"/>
                  </a:moveTo>
                  <a:cubicBezTo>
                    <a:pt x="6033" y="14257"/>
                    <a:pt x="6008" y="14266"/>
                    <a:pt x="5990" y="14286"/>
                  </a:cubicBezTo>
                  <a:cubicBezTo>
                    <a:pt x="5954" y="14324"/>
                    <a:pt x="5954" y="14386"/>
                    <a:pt x="5990" y="14425"/>
                  </a:cubicBezTo>
                  <a:cubicBezTo>
                    <a:pt x="6026" y="14464"/>
                    <a:pt x="6086" y="14464"/>
                    <a:pt x="6122" y="14425"/>
                  </a:cubicBezTo>
                  <a:cubicBezTo>
                    <a:pt x="6159" y="14387"/>
                    <a:pt x="6159" y="14324"/>
                    <a:pt x="6122" y="14286"/>
                  </a:cubicBezTo>
                  <a:cubicBezTo>
                    <a:pt x="6104" y="14266"/>
                    <a:pt x="6080" y="14257"/>
                    <a:pt x="6056" y="14257"/>
                  </a:cubicBezTo>
                  <a:close/>
                  <a:moveTo>
                    <a:pt x="21594" y="14278"/>
                  </a:moveTo>
                  <a:cubicBezTo>
                    <a:pt x="21592" y="14281"/>
                    <a:pt x="21588" y="14279"/>
                    <a:pt x="21585" y="14282"/>
                  </a:cubicBezTo>
                  <a:cubicBezTo>
                    <a:pt x="21518" y="14353"/>
                    <a:pt x="21520" y="14469"/>
                    <a:pt x="21587" y="14540"/>
                  </a:cubicBezTo>
                  <a:cubicBezTo>
                    <a:pt x="21589" y="14542"/>
                    <a:pt x="21592" y="14541"/>
                    <a:pt x="21594" y="14543"/>
                  </a:cubicBezTo>
                  <a:lnTo>
                    <a:pt x="21594" y="14278"/>
                  </a:lnTo>
                  <a:close/>
                  <a:moveTo>
                    <a:pt x="5349" y="14309"/>
                  </a:moveTo>
                  <a:cubicBezTo>
                    <a:pt x="5326" y="14309"/>
                    <a:pt x="5303" y="14317"/>
                    <a:pt x="5286" y="14335"/>
                  </a:cubicBezTo>
                  <a:cubicBezTo>
                    <a:pt x="5252" y="14372"/>
                    <a:pt x="5252" y="14432"/>
                    <a:pt x="5286" y="14469"/>
                  </a:cubicBezTo>
                  <a:cubicBezTo>
                    <a:pt x="5320" y="14506"/>
                    <a:pt x="5377" y="14506"/>
                    <a:pt x="5411" y="14469"/>
                  </a:cubicBezTo>
                  <a:cubicBezTo>
                    <a:pt x="5445" y="14432"/>
                    <a:pt x="5444" y="14372"/>
                    <a:pt x="5409" y="14335"/>
                  </a:cubicBezTo>
                  <a:cubicBezTo>
                    <a:pt x="5392" y="14317"/>
                    <a:pt x="5371" y="14309"/>
                    <a:pt x="5349" y="14309"/>
                  </a:cubicBezTo>
                  <a:close/>
                  <a:moveTo>
                    <a:pt x="16093" y="14326"/>
                  </a:moveTo>
                  <a:cubicBezTo>
                    <a:pt x="16055" y="14326"/>
                    <a:pt x="16018" y="14341"/>
                    <a:pt x="15989" y="14372"/>
                  </a:cubicBezTo>
                  <a:cubicBezTo>
                    <a:pt x="15931" y="14434"/>
                    <a:pt x="15932" y="14534"/>
                    <a:pt x="15989" y="14595"/>
                  </a:cubicBezTo>
                  <a:cubicBezTo>
                    <a:pt x="16046" y="14656"/>
                    <a:pt x="16139" y="14656"/>
                    <a:pt x="16196" y="14595"/>
                  </a:cubicBezTo>
                  <a:cubicBezTo>
                    <a:pt x="16254" y="14534"/>
                    <a:pt x="16254" y="14435"/>
                    <a:pt x="16196" y="14374"/>
                  </a:cubicBezTo>
                  <a:cubicBezTo>
                    <a:pt x="16168" y="14343"/>
                    <a:pt x="16130" y="14326"/>
                    <a:pt x="16093" y="14326"/>
                  </a:cubicBezTo>
                  <a:close/>
                  <a:moveTo>
                    <a:pt x="4646" y="14364"/>
                  </a:moveTo>
                  <a:cubicBezTo>
                    <a:pt x="4625" y="14364"/>
                    <a:pt x="4603" y="14373"/>
                    <a:pt x="4587" y="14391"/>
                  </a:cubicBezTo>
                  <a:cubicBezTo>
                    <a:pt x="4555" y="14426"/>
                    <a:pt x="4555" y="14480"/>
                    <a:pt x="4587" y="14515"/>
                  </a:cubicBezTo>
                  <a:cubicBezTo>
                    <a:pt x="4620" y="14550"/>
                    <a:pt x="4673" y="14550"/>
                    <a:pt x="4705" y="14515"/>
                  </a:cubicBezTo>
                  <a:cubicBezTo>
                    <a:pt x="4738" y="14480"/>
                    <a:pt x="4738" y="14426"/>
                    <a:pt x="4705" y="14391"/>
                  </a:cubicBezTo>
                  <a:cubicBezTo>
                    <a:pt x="4689" y="14373"/>
                    <a:pt x="4667" y="14364"/>
                    <a:pt x="4646" y="14364"/>
                  </a:cubicBezTo>
                  <a:close/>
                  <a:moveTo>
                    <a:pt x="19387" y="14419"/>
                  </a:moveTo>
                  <a:cubicBezTo>
                    <a:pt x="19345" y="14419"/>
                    <a:pt x="19302" y="14437"/>
                    <a:pt x="19271" y="14471"/>
                  </a:cubicBezTo>
                  <a:cubicBezTo>
                    <a:pt x="19207" y="14539"/>
                    <a:pt x="19207" y="14649"/>
                    <a:pt x="19271" y="14717"/>
                  </a:cubicBezTo>
                  <a:cubicBezTo>
                    <a:pt x="19334" y="14785"/>
                    <a:pt x="19437" y="14785"/>
                    <a:pt x="19501" y="14717"/>
                  </a:cubicBezTo>
                  <a:cubicBezTo>
                    <a:pt x="19565" y="14649"/>
                    <a:pt x="19565" y="14539"/>
                    <a:pt x="19501" y="14471"/>
                  </a:cubicBezTo>
                  <a:cubicBezTo>
                    <a:pt x="19469" y="14437"/>
                    <a:pt x="19429" y="14419"/>
                    <a:pt x="19387" y="14419"/>
                  </a:cubicBezTo>
                  <a:close/>
                  <a:moveTo>
                    <a:pt x="3951" y="14421"/>
                  </a:moveTo>
                  <a:cubicBezTo>
                    <a:pt x="3930" y="14421"/>
                    <a:pt x="3909" y="14431"/>
                    <a:pt x="3894" y="14448"/>
                  </a:cubicBezTo>
                  <a:cubicBezTo>
                    <a:pt x="3862" y="14481"/>
                    <a:pt x="3862" y="14535"/>
                    <a:pt x="3894" y="14568"/>
                  </a:cubicBezTo>
                  <a:cubicBezTo>
                    <a:pt x="3925" y="14602"/>
                    <a:pt x="3975" y="14602"/>
                    <a:pt x="4006" y="14568"/>
                  </a:cubicBezTo>
                  <a:cubicBezTo>
                    <a:pt x="4037" y="14535"/>
                    <a:pt x="4037" y="14481"/>
                    <a:pt x="4006" y="14448"/>
                  </a:cubicBezTo>
                  <a:cubicBezTo>
                    <a:pt x="3991" y="14431"/>
                    <a:pt x="3971" y="14421"/>
                    <a:pt x="3951" y="14421"/>
                  </a:cubicBezTo>
                  <a:close/>
                  <a:moveTo>
                    <a:pt x="21008" y="14433"/>
                  </a:moveTo>
                  <a:cubicBezTo>
                    <a:pt x="20965" y="14433"/>
                    <a:pt x="20921" y="14449"/>
                    <a:pt x="20888" y="14484"/>
                  </a:cubicBezTo>
                  <a:cubicBezTo>
                    <a:pt x="20823" y="14554"/>
                    <a:pt x="20823" y="14668"/>
                    <a:pt x="20888" y="14738"/>
                  </a:cubicBezTo>
                  <a:cubicBezTo>
                    <a:pt x="20954" y="14808"/>
                    <a:pt x="21060" y="14808"/>
                    <a:pt x="21126" y="14738"/>
                  </a:cubicBezTo>
                  <a:cubicBezTo>
                    <a:pt x="21191" y="14668"/>
                    <a:pt x="21191" y="14554"/>
                    <a:pt x="21126" y="14484"/>
                  </a:cubicBezTo>
                  <a:cubicBezTo>
                    <a:pt x="21093" y="14449"/>
                    <a:pt x="21051" y="14433"/>
                    <a:pt x="21008" y="14433"/>
                  </a:cubicBezTo>
                  <a:close/>
                  <a:moveTo>
                    <a:pt x="16954" y="14438"/>
                  </a:moveTo>
                  <a:cubicBezTo>
                    <a:pt x="16915" y="14438"/>
                    <a:pt x="16876" y="14455"/>
                    <a:pt x="16847" y="14486"/>
                  </a:cubicBezTo>
                  <a:cubicBezTo>
                    <a:pt x="16787" y="14550"/>
                    <a:pt x="16787" y="14652"/>
                    <a:pt x="16847" y="14715"/>
                  </a:cubicBezTo>
                  <a:cubicBezTo>
                    <a:pt x="16906" y="14779"/>
                    <a:pt x="17004" y="14779"/>
                    <a:pt x="17063" y="14715"/>
                  </a:cubicBezTo>
                  <a:cubicBezTo>
                    <a:pt x="17122" y="14652"/>
                    <a:pt x="17122" y="14549"/>
                    <a:pt x="17063" y="14486"/>
                  </a:cubicBezTo>
                  <a:cubicBezTo>
                    <a:pt x="17034" y="14455"/>
                    <a:pt x="16993" y="14439"/>
                    <a:pt x="16954" y="14438"/>
                  </a:cubicBezTo>
                  <a:close/>
                  <a:moveTo>
                    <a:pt x="3259" y="14482"/>
                  </a:moveTo>
                  <a:cubicBezTo>
                    <a:pt x="3239" y="14482"/>
                    <a:pt x="3221" y="14489"/>
                    <a:pt x="3205" y="14505"/>
                  </a:cubicBezTo>
                  <a:cubicBezTo>
                    <a:pt x="3175" y="14538"/>
                    <a:pt x="3175" y="14591"/>
                    <a:pt x="3205" y="14624"/>
                  </a:cubicBezTo>
                  <a:cubicBezTo>
                    <a:pt x="3236" y="14656"/>
                    <a:pt x="3284" y="14656"/>
                    <a:pt x="3314" y="14624"/>
                  </a:cubicBezTo>
                  <a:cubicBezTo>
                    <a:pt x="3345" y="14591"/>
                    <a:pt x="3345" y="14538"/>
                    <a:pt x="3314" y="14505"/>
                  </a:cubicBezTo>
                  <a:cubicBezTo>
                    <a:pt x="3299" y="14489"/>
                    <a:pt x="3279" y="14482"/>
                    <a:pt x="3259" y="14482"/>
                  </a:cubicBezTo>
                  <a:close/>
                  <a:moveTo>
                    <a:pt x="2575" y="14547"/>
                  </a:moveTo>
                  <a:cubicBezTo>
                    <a:pt x="2556" y="14547"/>
                    <a:pt x="2537" y="14555"/>
                    <a:pt x="2523" y="14570"/>
                  </a:cubicBezTo>
                  <a:cubicBezTo>
                    <a:pt x="2494" y="14601"/>
                    <a:pt x="2494" y="14650"/>
                    <a:pt x="2523" y="14681"/>
                  </a:cubicBezTo>
                  <a:cubicBezTo>
                    <a:pt x="2551" y="14712"/>
                    <a:pt x="2598" y="14712"/>
                    <a:pt x="2626" y="14681"/>
                  </a:cubicBezTo>
                  <a:cubicBezTo>
                    <a:pt x="2655" y="14650"/>
                    <a:pt x="2655" y="14601"/>
                    <a:pt x="2626" y="14570"/>
                  </a:cubicBezTo>
                  <a:cubicBezTo>
                    <a:pt x="2612" y="14555"/>
                    <a:pt x="2593" y="14547"/>
                    <a:pt x="2575" y="14547"/>
                  </a:cubicBezTo>
                  <a:close/>
                  <a:moveTo>
                    <a:pt x="17834" y="14576"/>
                  </a:moveTo>
                  <a:cubicBezTo>
                    <a:pt x="17793" y="14576"/>
                    <a:pt x="17752" y="14592"/>
                    <a:pt x="17721" y="14626"/>
                  </a:cubicBezTo>
                  <a:cubicBezTo>
                    <a:pt x="17658" y="14693"/>
                    <a:pt x="17658" y="14799"/>
                    <a:pt x="17721" y="14866"/>
                  </a:cubicBezTo>
                  <a:cubicBezTo>
                    <a:pt x="17783" y="14933"/>
                    <a:pt x="17885" y="14933"/>
                    <a:pt x="17948" y="14866"/>
                  </a:cubicBezTo>
                  <a:cubicBezTo>
                    <a:pt x="18010" y="14799"/>
                    <a:pt x="18010" y="14692"/>
                    <a:pt x="17948" y="14626"/>
                  </a:cubicBezTo>
                  <a:cubicBezTo>
                    <a:pt x="17917" y="14592"/>
                    <a:pt x="17874" y="14576"/>
                    <a:pt x="17834" y="14576"/>
                  </a:cubicBezTo>
                  <a:close/>
                  <a:moveTo>
                    <a:pt x="1895" y="14616"/>
                  </a:moveTo>
                  <a:cubicBezTo>
                    <a:pt x="1878" y="14616"/>
                    <a:pt x="1859" y="14623"/>
                    <a:pt x="1845" y="14637"/>
                  </a:cubicBezTo>
                  <a:cubicBezTo>
                    <a:pt x="1818" y="14666"/>
                    <a:pt x="1818" y="14713"/>
                    <a:pt x="1845" y="14742"/>
                  </a:cubicBezTo>
                  <a:cubicBezTo>
                    <a:pt x="1872" y="14771"/>
                    <a:pt x="1917" y="14771"/>
                    <a:pt x="1944" y="14742"/>
                  </a:cubicBezTo>
                  <a:cubicBezTo>
                    <a:pt x="1970" y="14713"/>
                    <a:pt x="1970" y="14666"/>
                    <a:pt x="1944" y="14637"/>
                  </a:cubicBezTo>
                  <a:cubicBezTo>
                    <a:pt x="1930" y="14623"/>
                    <a:pt x="1913" y="14616"/>
                    <a:pt x="1895" y="14616"/>
                  </a:cubicBezTo>
                  <a:close/>
                  <a:moveTo>
                    <a:pt x="11519" y="14643"/>
                  </a:moveTo>
                  <a:cubicBezTo>
                    <a:pt x="11486" y="14643"/>
                    <a:pt x="11454" y="14655"/>
                    <a:pt x="11429" y="14681"/>
                  </a:cubicBezTo>
                  <a:cubicBezTo>
                    <a:pt x="11380" y="14734"/>
                    <a:pt x="11380" y="14819"/>
                    <a:pt x="11429" y="14872"/>
                  </a:cubicBezTo>
                  <a:cubicBezTo>
                    <a:pt x="11479" y="14925"/>
                    <a:pt x="11559" y="14925"/>
                    <a:pt x="11608" y="14872"/>
                  </a:cubicBezTo>
                  <a:cubicBezTo>
                    <a:pt x="11657" y="14819"/>
                    <a:pt x="11657" y="14734"/>
                    <a:pt x="11608" y="14681"/>
                  </a:cubicBezTo>
                  <a:cubicBezTo>
                    <a:pt x="11583" y="14655"/>
                    <a:pt x="11551" y="14643"/>
                    <a:pt x="11519" y="14643"/>
                  </a:cubicBezTo>
                  <a:close/>
                  <a:moveTo>
                    <a:pt x="12293" y="14643"/>
                  </a:moveTo>
                  <a:cubicBezTo>
                    <a:pt x="12259" y="14643"/>
                    <a:pt x="12225" y="14657"/>
                    <a:pt x="12200" y="14685"/>
                  </a:cubicBezTo>
                  <a:cubicBezTo>
                    <a:pt x="12148" y="14739"/>
                    <a:pt x="12148" y="14829"/>
                    <a:pt x="12200" y="14883"/>
                  </a:cubicBezTo>
                  <a:cubicBezTo>
                    <a:pt x="12251" y="14938"/>
                    <a:pt x="12335" y="14938"/>
                    <a:pt x="12386" y="14883"/>
                  </a:cubicBezTo>
                  <a:cubicBezTo>
                    <a:pt x="12436" y="14829"/>
                    <a:pt x="12437" y="14739"/>
                    <a:pt x="12386" y="14685"/>
                  </a:cubicBezTo>
                  <a:cubicBezTo>
                    <a:pt x="12360" y="14657"/>
                    <a:pt x="12326" y="14643"/>
                    <a:pt x="12293" y="14643"/>
                  </a:cubicBezTo>
                  <a:close/>
                  <a:moveTo>
                    <a:pt x="10757" y="14650"/>
                  </a:moveTo>
                  <a:cubicBezTo>
                    <a:pt x="10726" y="14650"/>
                    <a:pt x="10695" y="14663"/>
                    <a:pt x="10671" y="14689"/>
                  </a:cubicBezTo>
                  <a:cubicBezTo>
                    <a:pt x="10624" y="14739"/>
                    <a:pt x="10624" y="14821"/>
                    <a:pt x="10671" y="14872"/>
                  </a:cubicBezTo>
                  <a:cubicBezTo>
                    <a:pt x="10719" y="14922"/>
                    <a:pt x="10796" y="14922"/>
                    <a:pt x="10843" y="14872"/>
                  </a:cubicBezTo>
                  <a:cubicBezTo>
                    <a:pt x="10890" y="14821"/>
                    <a:pt x="10890" y="14739"/>
                    <a:pt x="10843" y="14689"/>
                  </a:cubicBezTo>
                  <a:cubicBezTo>
                    <a:pt x="10819" y="14663"/>
                    <a:pt x="10788" y="14650"/>
                    <a:pt x="10757" y="14650"/>
                  </a:cubicBezTo>
                  <a:close/>
                  <a:moveTo>
                    <a:pt x="13077" y="14658"/>
                  </a:moveTo>
                  <a:cubicBezTo>
                    <a:pt x="13043" y="14658"/>
                    <a:pt x="13009" y="14672"/>
                    <a:pt x="12983" y="14700"/>
                  </a:cubicBezTo>
                  <a:cubicBezTo>
                    <a:pt x="12930" y="14756"/>
                    <a:pt x="12930" y="14848"/>
                    <a:pt x="12983" y="14904"/>
                  </a:cubicBezTo>
                  <a:cubicBezTo>
                    <a:pt x="13035" y="14960"/>
                    <a:pt x="13121" y="14960"/>
                    <a:pt x="13174" y="14904"/>
                  </a:cubicBezTo>
                  <a:cubicBezTo>
                    <a:pt x="13226" y="14848"/>
                    <a:pt x="13226" y="14758"/>
                    <a:pt x="13174" y="14702"/>
                  </a:cubicBezTo>
                  <a:cubicBezTo>
                    <a:pt x="13147" y="14674"/>
                    <a:pt x="13112" y="14658"/>
                    <a:pt x="13077" y="14658"/>
                  </a:cubicBezTo>
                  <a:close/>
                  <a:moveTo>
                    <a:pt x="10005" y="14669"/>
                  </a:moveTo>
                  <a:cubicBezTo>
                    <a:pt x="9975" y="14669"/>
                    <a:pt x="9945" y="14681"/>
                    <a:pt x="9923" y="14706"/>
                  </a:cubicBezTo>
                  <a:cubicBezTo>
                    <a:pt x="9877" y="14754"/>
                    <a:pt x="9877" y="14833"/>
                    <a:pt x="9923" y="14881"/>
                  </a:cubicBezTo>
                  <a:cubicBezTo>
                    <a:pt x="9968" y="14930"/>
                    <a:pt x="10043" y="14930"/>
                    <a:pt x="10089" y="14881"/>
                  </a:cubicBezTo>
                  <a:cubicBezTo>
                    <a:pt x="10134" y="14833"/>
                    <a:pt x="10132" y="14754"/>
                    <a:pt x="10087" y="14706"/>
                  </a:cubicBezTo>
                  <a:cubicBezTo>
                    <a:pt x="10064" y="14681"/>
                    <a:pt x="10035" y="14670"/>
                    <a:pt x="10005" y="14669"/>
                  </a:cubicBezTo>
                  <a:close/>
                  <a:moveTo>
                    <a:pt x="20320" y="14675"/>
                  </a:moveTo>
                  <a:cubicBezTo>
                    <a:pt x="20276" y="14675"/>
                    <a:pt x="20233" y="14693"/>
                    <a:pt x="20200" y="14729"/>
                  </a:cubicBezTo>
                  <a:cubicBezTo>
                    <a:pt x="20134" y="14799"/>
                    <a:pt x="20134" y="14914"/>
                    <a:pt x="20200" y="14984"/>
                  </a:cubicBezTo>
                  <a:cubicBezTo>
                    <a:pt x="20266" y="15055"/>
                    <a:pt x="20374" y="15055"/>
                    <a:pt x="20440" y="14984"/>
                  </a:cubicBezTo>
                  <a:cubicBezTo>
                    <a:pt x="20506" y="14914"/>
                    <a:pt x="20506" y="14799"/>
                    <a:pt x="20440" y="14729"/>
                  </a:cubicBezTo>
                  <a:cubicBezTo>
                    <a:pt x="20406" y="14693"/>
                    <a:pt x="20363" y="14675"/>
                    <a:pt x="20320" y="14675"/>
                  </a:cubicBezTo>
                  <a:close/>
                  <a:moveTo>
                    <a:pt x="13876" y="14687"/>
                  </a:moveTo>
                  <a:cubicBezTo>
                    <a:pt x="13841" y="14687"/>
                    <a:pt x="13805" y="14700"/>
                    <a:pt x="13778" y="14729"/>
                  </a:cubicBezTo>
                  <a:cubicBezTo>
                    <a:pt x="13723" y="14787"/>
                    <a:pt x="13724" y="14881"/>
                    <a:pt x="13778" y="14939"/>
                  </a:cubicBezTo>
                  <a:cubicBezTo>
                    <a:pt x="13832" y="14997"/>
                    <a:pt x="13920" y="14997"/>
                    <a:pt x="13975" y="14939"/>
                  </a:cubicBezTo>
                  <a:cubicBezTo>
                    <a:pt x="14029" y="14881"/>
                    <a:pt x="14029" y="14787"/>
                    <a:pt x="13975" y="14729"/>
                  </a:cubicBezTo>
                  <a:cubicBezTo>
                    <a:pt x="13947" y="14700"/>
                    <a:pt x="13912" y="14687"/>
                    <a:pt x="13876" y="14687"/>
                  </a:cubicBezTo>
                  <a:close/>
                  <a:moveTo>
                    <a:pt x="1220" y="14689"/>
                  </a:moveTo>
                  <a:cubicBezTo>
                    <a:pt x="1204" y="14689"/>
                    <a:pt x="1187" y="14695"/>
                    <a:pt x="1175" y="14708"/>
                  </a:cubicBezTo>
                  <a:cubicBezTo>
                    <a:pt x="1151" y="14734"/>
                    <a:pt x="1151" y="14777"/>
                    <a:pt x="1175" y="14803"/>
                  </a:cubicBezTo>
                  <a:cubicBezTo>
                    <a:pt x="1199" y="14829"/>
                    <a:pt x="1238" y="14829"/>
                    <a:pt x="1263" y="14803"/>
                  </a:cubicBezTo>
                  <a:cubicBezTo>
                    <a:pt x="1287" y="14777"/>
                    <a:pt x="1287" y="14734"/>
                    <a:pt x="1263" y="14708"/>
                  </a:cubicBezTo>
                  <a:cubicBezTo>
                    <a:pt x="1250" y="14695"/>
                    <a:pt x="1236" y="14689"/>
                    <a:pt x="1220" y="14689"/>
                  </a:cubicBezTo>
                  <a:close/>
                  <a:moveTo>
                    <a:pt x="9263" y="14694"/>
                  </a:moveTo>
                  <a:cubicBezTo>
                    <a:pt x="9234" y="14694"/>
                    <a:pt x="9205" y="14705"/>
                    <a:pt x="9183" y="14729"/>
                  </a:cubicBezTo>
                  <a:cubicBezTo>
                    <a:pt x="9138" y="14776"/>
                    <a:pt x="9138" y="14853"/>
                    <a:pt x="9183" y="14900"/>
                  </a:cubicBezTo>
                  <a:cubicBezTo>
                    <a:pt x="9227" y="14948"/>
                    <a:pt x="9299" y="14948"/>
                    <a:pt x="9343" y="14900"/>
                  </a:cubicBezTo>
                  <a:cubicBezTo>
                    <a:pt x="9388" y="14853"/>
                    <a:pt x="9388" y="14776"/>
                    <a:pt x="9343" y="14729"/>
                  </a:cubicBezTo>
                  <a:cubicBezTo>
                    <a:pt x="9321" y="14705"/>
                    <a:pt x="9292" y="14694"/>
                    <a:pt x="9263" y="14694"/>
                  </a:cubicBezTo>
                  <a:close/>
                  <a:moveTo>
                    <a:pt x="8530" y="14729"/>
                  </a:moveTo>
                  <a:cubicBezTo>
                    <a:pt x="8503" y="14729"/>
                    <a:pt x="8476" y="14741"/>
                    <a:pt x="8455" y="14763"/>
                  </a:cubicBezTo>
                  <a:cubicBezTo>
                    <a:pt x="8413" y="14808"/>
                    <a:pt x="8413" y="14879"/>
                    <a:pt x="8455" y="14923"/>
                  </a:cubicBezTo>
                  <a:cubicBezTo>
                    <a:pt x="8497" y="14968"/>
                    <a:pt x="8564" y="14968"/>
                    <a:pt x="8605" y="14923"/>
                  </a:cubicBezTo>
                  <a:cubicBezTo>
                    <a:pt x="8647" y="14879"/>
                    <a:pt x="8647" y="14808"/>
                    <a:pt x="8605" y="14763"/>
                  </a:cubicBezTo>
                  <a:cubicBezTo>
                    <a:pt x="8584" y="14741"/>
                    <a:pt x="8557" y="14729"/>
                    <a:pt x="8530" y="14729"/>
                  </a:cubicBezTo>
                  <a:close/>
                  <a:moveTo>
                    <a:pt x="14688" y="14731"/>
                  </a:moveTo>
                  <a:cubicBezTo>
                    <a:pt x="14651" y="14731"/>
                    <a:pt x="14614" y="14745"/>
                    <a:pt x="14586" y="14774"/>
                  </a:cubicBezTo>
                  <a:cubicBezTo>
                    <a:pt x="14530" y="14834"/>
                    <a:pt x="14530" y="14932"/>
                    <a:pt x="14586" y="14992"/>
                  </a:cubicBezTo>
                  <a:cubicBezTo>
                    <a:pt x="14642" y="15052"/>
                    <a:pt x="14733" y="15052"/>
                    <a:pt x="14790" y="14992"/>
                  </a:cubicBezTo>
                  <a:cubicBezTo>
                    <a:pt x="14846" y="14932"/>
                    <a:pt x="14846" y="14834"/>
                    <a:pt x="14790" y="14774"/>
                  </a:cubicBezTo>
                  <a:cubicBezTo>
                    <a:pt x="14762" y="14744"/>
                    <a:pt x="14724" y="14731"/>
                    <a:pt x="14688" y="14731"/>
                  </a:cubicBezTo>
                  <a:close/>
                  <a:moveTo>
                    <a:pt x="18733" y="14752"/>
                  </a:moveTo>
                  <a:cubicBezTo>
                    <a:pt x="18691" y="14752"/>
                    <a:pt x="18648" y="14767"/>
                    <a:pt x="18616" y="14801"/>
                  </a:cubicBezTo>
                  <a:cubicBezTo>
                    <a:pt x="18553" y="14869"/>
                    <a:pt x="18553" y="14980"/>
                    <a:pt x="18616" y="15047"/>
                  </a:cubicBezTo>
                  <a:cubicBezTo>
                    <a:pt x="18680" y="15115"/>
                    <a:pt x="18783" y="15116"/>
                    <a:pt x="18847" y="15047"/>
                  </a:cubicBezTo>
                  <a:cubicBezTo>
                    <a:pt x="18911" y="14979"/>
                    <a:pt x="18911" y="14869"/>
                    <a:pt x="18847" y="14801"/>
                  </a:cubicBezTo>
                  <a:cubicBezTo>
                    <a:pt x="18815" y="14767"/>
                    <a:pt x="18774" y="14752"/>
                    <a:pt x="18733" y="14752"/>
                  </a:cubicBezTo>
                  <a:close/>
                  <a:moveTo>
                    <a:pt x="548" y="14757"/>
                  </a:moveTo>
                  <a:cubicBezTo>
                    <a:pt x="532" y="14757"/>
                    <a:pt x="515" y="14763"/>
                    <a:pt x="503" y="14776"/>
                  </a:cubicBezTo>
                  <a:cubicBezTo>
                    <a:pt x="479" y="14803"/>
                    <a:pt x="479" y="14846"/>
                    <a:pt x="503" y="14872"/>
                  </a:cubicBezTo>
                  <a:cubicBezTo>
                    <a:pt x="527" y="14898"/>
                    <a:pt x="568" y="14898"/>
                    <a:pt x="592" y="14872"/>
                  </a:cubicBezTo>
                  <a:cubicBezTo>
                    <a:pt x="617" y="14846"/>
                    <a:pt x="617" y="14802"/>
                    <a:pt x="592" y="14776"/>
                  </a:cubicBezTo>
                  <a:cubicBezTo>
                    <a:pt x="580" y="14763"/>
                    <a:pt x="564" y="14757"/>
                    <a:pt x="548" y="14757"/>
                  </a:cubicBezTo>
                  <a:close/>
                  <a:moveTo>
                    <a:pt x="7804" y="14763"/>
                  </a:moveTo>
                  <a:cubicBezTo>
                    <a:pt x="7777" y="14763"/>
                    <a:pt x="7750" y="14775"/>
                    <a:pt x="7729" y="14797"/>
                  </a:cubicBezTo>
                  <a:cubicBezTo>
                    <a:pt x="7687" y="14842"/>
                    <a:pt x="7688" y="14913"/>
                    <a:pt x="7729" y="14958"/>
                  </a:cubicBezTo>
                  <a:cubicBezTo>
                    <a:pt x="7771" y="15003"/>
                    <a:pt x="7840" y="15002"/>
                    <a:pt x="7881" y="14958"/>
                  </a:cubicBezTo>
                  <a:cubicBezTo>
                    <a:pt x="7923" y="14913"/>
                    <a:pt x="7923" y="14842"/>
                    <a:pt x="7881" y="14797"/>
                  </a:cubicBezTo>
                  <a:cubicBezTo>
                    <a:pt x="7860" y="14775"/>
                    <a:pt x="7832" y="14763"/>
                    <a:pt x="7804" y="14763"/>
                  </a:cubicBezTo>
                  <a:close/>
                  <a:moveTo>
                    <a:pt x="15515" y="14792"/>
                  </a:moveTo>
                  <a:cubicBezTo>
                    <a:pt x="15477" y="14792"/>
                    <a:pt x="15439" y="14806"/>
                    <a:pt x="15410" y="14837"/>
                  </a:cubicBezTo>
                  <a:cubicBezTo>
                    <a:pt x="15352" y="14899"/>
                    <a:pt x="15352" y="15001"/>
                    <a:pt x="15410" y="15063"/>
                  </a:cubicBezTo>
                  <a:cubicBezTo>
                    <a:pt x="15468" y="15125"/>
                    <a:pt x="15563" y="15124"/>
                    <a:pt x="15621" y="15063"/>
                  </a:cubicBezTo>
                  <a:cubicBezTo>
                    <a:pt x="15679" y="15001"/>
                    <a:pt x="15679" y="14900"/>
                    <a:pt x="15621" y="14837"/>
                  </a:cubicBezTo>
                  <a:cubicBezTo>
                    <a:pt x="15592" y="14806"/>
                    <a:pt x="15553" y="14792"/>
                    <a:pt x="15515" y="14792"/>
                  </a:cubicBezTo>
                  <a:close/>
                  <a:moveTo>
                    <a:pt x="7088" y="14809"/>
                  </a:moveTo>
                  <a:cubicBezTo>
                    <a:pt x="7062" y="14809"/>
                    <a:pt x="7036" y="14820"/>
                    <a:pt x="7016" y="14841"/>
                  </a:cubicBezTo>
                  <a:cubicBezTo>
                    <a:pt x="6976" y="14884"/>
                    <a:pt x="6976" y="14953"/>
                    <a:pt x="7016" y="14996"/>
                  </a:cubicBezTo>
                  <a:cubicBezTo>
                    <a:pt x="7056" y="15039"/>
                    <a:pt x="7121" y="15039"/>
                    <a:pt x="7161" y="14996"/>
                  </a:cubicBezTo>
                  <a:cubicBezTo>
                    <a:pt x="7201" y="14953"/>
                    <a:pt x="7201" y="14884"/>
                    <a:pt x="7161" y="14841"/>
                  </a:cubicBezTo>
                  <a:cubicBezTo>
                    <a:pt x="7141" y="14820"/>
                    <a:pt x="7114" y="14809"/>
                    <a:pt x="7088" y="14809"/>
                  </a:cubicBezTo>
                  <a:close/>
                  <a:moveTo>
                    <a:pt x="6378" y="14858"/>
                  </a:moveTo>
                  <a:cubicBezTo>
                    <a:pt x="6353" y="14858"/>
                    <a:pt x="6329" y="14869"/>
                    <a:pt x="6310" y="14889"/>
                  </a:cubicBezTo>
                  <a:cubicBezTo>
                    <a:pt x="6272" y="14930"/>
                    <a:pt x="6272" y="14997"/>
                    <a:pt x="6310" y="15038"/>
                  </a:cubicBezTo>
                  <a:cubicBezTo>
                    <a:pt x="6349" y="15078"/>
                    <a:pt x="6410" y="15079"/>
                    <a:pt x="6448" y="15038"/>
                  </a:cubicBezTo>
                  <a:cubicBezTo>
                    <a:pt x="6486" y="14997"/>
                    <a:pt x="6486" y="14930"/>
                    <a:pt x="6448" y="14889"/>
                  </a:cubicBezTo>
                  <a:cubicBezTo>
                    <a:pt x="6429" y="14869"/>
                    <a:pt x="6403" y="14858"/>
                    <a:pt x="6378" y="14858"/>
                  </a:cubicBezTo>
                  <a:close/>
                  <a:moveTo>
                    <a:pt x="16359" y="14876"/>
                  </a:moveTo>
                  <a:cubicBezTo>
                    <a:pt x="16320" y="14876"/>
                    <a:pt x="16281" y="14892"/>
                    <a:pt x="16252" y="14923"/>
                  </a:cubicBezTo>
                  <a:cubicBezTo>
                    <a:pt x="16192" y="14987"/>
                    <a:pt x="16192" y="15089"/>
                    <a:pt x="16252" y="15152"/>
                  </a:cubicBezTo>
                  <a:cubicBezTo>
                    <a:pt x="16311" y="15216"/>
                    <a:pt x="16407" y="15216"/>
                    <a:pt x="16466" y="15152"/>
                  </a:cubicBezTo>
                  <a:cubicBezTo>
                    <a:pt x="16525" y="15089"/>
                    <a:pt x="16525" y="14987"/>
                    <a:pt x="16466" y="14923"/>
                  </a:cubicBezTo>
                  <a:cubicBezTo>
                    <a:pt x="16437" y="14892"/>
                    <a:pt x="16398" y="14876"/>
                    <a:pt x="16359" y="14876"/>
                  </a:cubicBezTo>
                  <a:close/>
                  <a:moveTo>
                    <a:pt x="5676" y="14914"/>
                  </a:moveTo>
                  <a:cubicBezTo>
                    <a:pt x="5652" y="14914"/>
                    <a:pt x="5628" y="14925"/>
                    <a:pt x="5610" y="14944"/>
                  </a:cubicBezTo>
                  <a:cubicBezTo>
                    <a:pt x="5573" y="14983"/>
                    <a:pt x="5573" y="15045"/>
                    <a:pt x="5610" y="15084"/>
                  </a:cubicBezTo>
                  <a:cubicBezTo>
                    <a:pt x="5646" y="15122"/>
                    <a:pt x="5706" y="15122"/>
                    <a:pt x="5742" y="15084"/>
                  </a:cubicBezTo>
                  <a:cubicBezTo>
                    <a:pt x="5778" y="15045"/>
                    <a:pt x="5778" y="14983"/>
                    <a:pt x="5742" y="14944"/>
                  </a:cubicBezTo>
                  <a:cubicBezTo>
                    <a:pt x="5724" y="14925"/>
                    <a:pt x="5699" y="14914"/>
                    <a:pt x="5676" y="14914"/>
                  </a:cubicBezTo>
                  <a:close/>
                  <a:moveTo>
                    <a:pt x="19648" y="14965"/>
                  </a:moveTo>
                  <a:cubicBezTo>
                    <a:pt x="19605" y="14965"/>
                    <a:pt x="19564" y="14984"/>
                    <a:pt x="19532" y="15019"/>
                  </a:cubicBezTo>
                  <a:cubicBezTo>
                    <a:pt x="19467" y="15088"/>
                    <a:pt x="19467" y="15200"/>
                    <a:pt x="19532" y="15269"/>
                  </a:cubicBezTo>
                  <a:cubicBezTo>
                    <a:pt x="19597" y="15338"/>
                    <a:pt x="19701" y="15338"/>
                    <a:pt x="19766" y="15269"/>
                  </a:cubicBezTo>
                  <a:cubicBezTo>
                    <a:pt x="19831" y="15200"/>
                    <a:pt x="19831" y="15088"/>
                    <a:pt x="19766" y="15019"/>
                  </a:cubicBezTo>
                  <a:cubicBezTo>
                    <a:pt x="19733" y="14984"/>
                    <a:pt x="19690" y="14965"/>
                    <a:pt x="19648" y="14965"/>
                  </a:cubicBezTo>
                  <a:close/>
                  <a:moveTo>
                    <a:pt x="4979" y="14973"/>
                  </a:moveTo>
                  <a:cubicBezTo>
                    <a:pt x="4956" y="14973"/>
                    <a:pt x="4933" y="14983"/>
                    <a:pt x="4916" y="15002"/>
                  </a:cubicBezTo>
                  <a:cubicBezTo>
                    <a:pt x="4882" y="15038"/>
                    <a:pt x="4882" y="15097"/>
                    <a:pt x="4916" y="15133"/>
                  </a:cubicBezTo>
                  <a:cubicBezTo>
                    <a:pt x="4950" y="15170"/>
                    <a:pt x="5007" y="15170"/>
                    <a:pt x="5041" y="15133"/>
                  </a:cubicBezTo>
                  <a:cubicBezTo>
                    <a:pt x="5075" y="15097"/>
                    <a:pt x="5075" y="15038"/>
                    <a:pt x="5041" y="15002"/>
                  </a:cubicBezTo>
                  <a:cubicBezTo>
                    <a:pt x="5024" y="14983"/>
                    <a:pt x="5001" y="14973"/>
                    <a:pt x="4979" y="14973"/>
                  </a:cubicBezTo>
                  <a:close/>
                  <a:moveTo>
                    <a:pt x="17219" y="14984"/>
                  </a:moveTo>
                  <a:cubicBezTo>
                    <a:pt x="17179" y="14984"/>
                    <a:pt x="17138" y="15002"/>
                    <a:pt x="17108" y="15034"/>
                  </a:cubicBezTo>
                  <a:cubicBezTo>
                    <a:pt x="17047" y="15099"/>
                    <a:pt x="17047" y="15206"/>
                    <a:pt x="17108" y="15271"/>
                  </a:cubicBezTo>
                  <a:cubicBezTo>
                    <a:pt x="17169" y="15336"/>
                    <a:pt x="17268" y="15336"/>
                    <a:pt x="17329" y="15271"/>
                  </a:cubicBezTo>
                  <a:cubicBezTo>
                    <a:pt x="17391" y="15206"/>
                    <a:pt x="17391" y="15099"/>
                    <a:pt x="17329" y="15034"/>
                  </a:cubicBezTo>
                  <a:cubicBezTo>
                    <a:pt x="17299" y="15001"/>
                    <a:pt x="17259" y="14985"/>
                    <a:pt x="17219" y="14984"/>
                  </a:cubicBezTo>
                  <a:close/>
                  <a:moveTo>
                    <a:pt x="21272" y="14986"/>
                  </a:moveTo>
                  <a:cubicBezTo>
                    <a:pt x="21228" y="14986"/>
                    <a:pt x="21183" y="15004"/>
                    <a:pt x="21149" y="15040"/>
                  </a:cubicBezTo>
                  <a:cubicBezTo>
                    <a:pt x="21082" y="15112"/>
                    <a:pt x="21083" y="15227"/>
                    <a:pt x="21151" y="15299"/>
                  </a:cubicBezTo>
                  <a:cubicBezTo>
                    <a:pt x="21219" y="15371"/>
                    <a:pt x="21327" y="15371"/>
                    <a:pt x="21394" y="15299"/>
                  </a:cubicBezTo>
                  <a:cubicBezTo>
                    <a:pt x="21461" y="15228"/>
                    <a:pt x="21462" y="15112"/>
                    <a:pt x="21394" y="15040"/>
                  </a:cubicBezTo>
                  <a:cubicBezTo>
                    <a:pt x="21360" y="15004"/>
                    <a:pt x="21317" y="14986"/>
                    <a:pt x="21272" y="14986"/>
                  </a:cubicBezTo>
                  <a:close/>
                  <a:moveTo>
                    <a:pt x="4289" y="15036"/>
                  </a:moveTo>
                  <a:cubicBezTo>
                    <a:pt x="4267" y="15036"/>
                    <a:pt x="4246" y="15045"/>
                    <a:pt x="4230" y="15063"/>
                  </a:cubicBezTo>
                  <a:cubicBezTo>
                    <a:pt x="4197" y="15098"/>
                    <a:pt x="4197" y="15152"/>
                    <a:pt x="4230" y="15187"/>
                  </a:cubicBezTo>
                  <a:cubicBezTo>
                    <a:pt x="4262" y="15222"/>
                    <a:pt x="4313" y="15222"/>
                    <a:pt x="4346" y="15187"/>
                  </a:cubicBezTo>
                  <a:cubicBezTo>
                    <a:pt x="4378" y="15152"/>
                    <a:pt x="4378" y="15096"/>
                    <a:pt x="4346" y="15061"/>
                  </a:cubicBezTo>
                  <a:cubicBezTo>
                    <a:pt x="4330" y="15044"/>
                    <a:pt x="4310" y="15036"/>
                    <a:pt x="4289" y="15036"/>
                  </a:cubicBezTo>
                  <a:close/>
                  <a:moveTo>
                    <a:pt x="3602" y="15099"/>
                  </a:moveTo>
                  <a:cubicBezTo>
                    <a:pt x="3581" y="15099"/>
                    <a:pt x="3561" y="15107"/>
                    <a:pt x="3545" y="15124"/>
                  </a:cubicBezTo>
                  <a:cubicBezTo>
                    <a:pt x="3513" y="15158"/>
                    <a:pt x="3513" y="15212"/>
                    <a:pt x="3545" y="15246"/>
                  </a:cubicBezTo>
                  <a:cubicBezTo>
                    <a:pt x="3577" y="15280"/>
                    <a:pt x="3628" y="15282"/>
                    <a:pt x="3659" y="15248"/>
                  </a:cubicBezTo>
                  <a:cubicBezTo>
                    <a:pt x="3691" y="15214"/>
                    <a:pt x="3691" y="15158"/>
                    <a:pt x="3659" y="15124"/>
                  </a:cubicBezTo>
                  <a:cubicBezTo>
                    <a:pt x="3644" y="15107"/>
                    <a:pt x="3623" y="15099"/>
                    <a:pt x="3602" y="15099"/>
                  </a:cubicBezTo>
                  <a:close/>
                  <a:moveTo>
                    <a:pt x="18096" y="15122"/>
                  </a:moveTo>
                  <a:cubicBezTo>
                    <a:pt x="18055" y="15122"/>
                    <a:pt x="18014" y="15138"/>
                    <a:pt x="17982" y="15172"/>
                  </a:cubicBezTo>
                  <a:cubicBezTo>
                    <a:pt x="17918" y="15240"/>
                    <a:pt x="17918" y="15350"/>
                    <a:pt x="17982" y="15418"/>
                  </a:cubicBezTo>
                  <a:cubicBezTo>
                    <a:pt x="18045" y="15486"/>
                    <a:pt x="18149" y="15486"/>
                    <a:pt x="18212" y="15418"/>
                  </a:cubicBezTo>
                  <a:cubicBezTo>
                    <a:pt x="18276" y="15350"/>
                    <a:pt x="18276" y="15240"/>
                    <a:pt x="18212" y="15172"/>
                  </a:cubicBezTo>
                  <a:cubicBezTo>
                    <a:pt x="18181" y="15138"/>
                    <a:pt x="18138" y="15122"/>
                    <a:pt x="18096" y="15122"/>
                  </a:cubicBezTo>
                  <a:close/>
                  <a:moveTo>
                    <a:pt x="2921" y="15168"/>
                  </a:moveTo>
                  <a:cubicBezTo>
                    <a:pt x="2902" y="15168"/>
                    <a:pt x="2883" y="15175"/>
                    <a:pt x="2868" y="15191"/>
                  </a:cubicBezTo>
                  <a:cubicBezTo>
                    <a:pt x="2838" y="15223"/>
                    <a:pt x="2838" y="15275"/>
                    <a:pt x="2868" y="15307"/>
                  </a:cubicBezTo>
                  <a:cubicBezTo>
                    <a:pt x="2898" y="15339"/>
                    <a:pt x="2947" y="15339"/>
                    <a:pt x="2977" y="15307"/>
                  </a:cubicBezTo>
                  <a:cubicBezTo>
                    <a:pt x="3007" y="15275"/>
                    <a:pt x="3007" y="15223"/>
                    <a:pt x="2977" y="15191"/>
                  </a:cubicBezTo>
                  <a:cubicBezTo>
                    <a:pt x="2962" y="15175"/>
                    <a:pt x="2941" y="15168"/>
                    <a:pt x="2921" y="15168"/>
                  </a:cubicBezTo>
                  <a:close/>
                  <a:moveTo>
                    <a:pt x="12579" y="15217"/>
                  </a:moveTo>
                  <a:cubicBezTo>
                    <a:pt x="12544" y="15217"/>
                    <a:pt x="12508" y="15231"/>
                    <a:pt x="12482" y="15259"/>
                  </a:cubicBezTo>
                  <a:cubicBezTo>
                    <a:pt x="12430" y="15315"/>
                    <a:pt x="12429" y="15406"/>
                    <a:pt x="12482" y="15462"/>
                  </a:cubicBezTo>
                  <a:cubicBezTo>
                    <a:pt x="12534" y="15518"/>
                    <a:pt x="12621" y="15518"/>
                    <a:pt x="12673" y="15462"/>
                  </a:cubicBezTo>
                  <a:cubicBezTo>
                    <a:pt x="12726" y="15406"/>
                    <a:pt x="12726" y="15316"/>
                    <a:pt x="12673" y="15259"/>
                  </a:cubicBezTo>
                  <a:cubicBezTo>
                    <a:pt x="12647" y="15231"/>
                    <a:pt x="12613" y="15217"/>
                    <a:pt x="12579" y="15217"/>
                  </a:cubicBezTo>
                  <a:close/>
                  <a:moveTo>
                    <a:pt x="11808" y="15219"/>
                  </a:moveTo>
                  <a:cubicBezTo>
                    <a:pt x="11775" y="15219"/>
                    <a:pt x="11743" y="15232"/>
                    <a:pt x="11717" y="15259"/>
                  </a:cubicBezTo>
                  <a:cubicBezTo>
                    <a:pt x="11666" y="15314"/>
                    <a:pt x="11666" y="15404"/>
                    <a:pt x="11717" y="15458"/>
                  </a:cubicBezTo>
                  <a:cubicBezTo>
                    <a:pt x="11768" y="15513"/>
                    <a:pt x="11850" y="15512"/>
                    <a:pt x="11901" y="15458"/>
                  </a:cubicBezTo>
                  <a:cubicBezTo>
                    <a:pt x="11952" y="15404"/>
                    <a:pt x="11952" y="15314"/>
                    <a:pt x="11901" y="15259"/>
                  </a:cubicBezTo>
                  <a:cubicBezTo>
                    <a:pt x="11876" y="15232"/>
                    <a:pt x="11842" y="15219"/>
                    <a:pt x="11808" y="15219"/>
                  </a:cubicBezTo>
                  <a:close/>
                  <a:moveTo>
                    <a:pt x="20584" y="15223"/>
                  </a:moveTo>
                  <a:cubicBezTo>
                    <a:pt x="20540" y="15223"/>
                    <a:pt x="20495" y="15240"/>
                    <a:pt x="20461" y="15277"/>
                  </a:cubicBezTo>
                  <a:cubicBezTo>
                    <a:pt x="20393" y="15349"/>
                    <a:pt x="20393" y="15467"/>
                    <a:pt x="20461" y="15540"/>
                  </a:cubicBezTo>
                  <a:cubicBezTo>
                    <a:pt x="20529" y="15613"/>
                    <a:pt x="20639" y="15613"/>
                    <a:pt x="20708" y="15540"/>
                  </a:cubicBezTo>
                  <a:cubicBezTo>
                    <a:pt x="20776" y="15468"/>
                    <a:pt x="20776" y="15349"/>
                    <a:pt x="20708" y="15277"/>
                  </a:cubicBezTo>
                  <a:cubicBezTo>
                    <a:pt x="20674" y="15240"/>
                    <a:pt x="20629" y="15223"/>
                    <a:pt x="20584" y="15223"/>
                  </a:cubicBezTo>
                  <a:close/>
                  <a:moveTo>
                    <a:pt x="13358" y="15227"/>
                  </a:moveTo>
                  <a:cubicBezTo>
                    <a:pt x="13322" y="15227"/>
                    <a:pt x="13287" y="15242"/>
                    <a:pt x="13260" y="15271"/>
                  </a:cubicBezTo>
                  <a:cubicBezTo>
                    <a:pt x="13205" y="15329"/>
                    <a:pt x="13205" y="15423"/>
                    <a:pt x="13260" y="15481"/>
                  </a:cubicBezTo>
                  <a:cubicBezTo>
                    <a:pt x="13314" y="15539"/>
                    <a:pt x="13402" y="15539"/>
                    <a:pt x="13456" y="15481"/>
                  </a:cubicBezTo>
                  <a:cubicBezTo>
                    <a:pt x="13510" y="15423"/>
                    <a:pt x="13510" y="15329"/>
                    <a:pt x="13456" y="15271"/>
                  </a:cubicBezTo>
                  <a:cubicBezTo>
                    <a:pt x="13429" y="15242"/>
                    <a:pt x="13393" y="15227"/>
                    <a:pt x="13358" y="15227"/>
                  </a:cubicBezTo>
                  <a:close/>
                  <a:moveTo>
                    <a:pt x="11052" y="15233"/>
                  </a:moveTo>
                  <a:cubicBezTo>
                    <a:pt x="11020" y="15233"/>
                    <a:pt x="10987" y="15245"/>
                    <a:pt x="10963" y="15271"/>
                  </a:cubicBezTo>
                  <a:cubicBezTo>
                    <a:pt x="10913" y="15324"/>
                    <a:pt x="10913" y="15409"/>
                    <a:pt x="10963" y="15462"/>
                  </a:cubicBezTo>
                  <a:cubicBezTo>
                    <a:pt x="11012" y="15514"/>
                    <a:pt x="11092" y="15514"/>
                    <a:pt x="11142" y="15462"/>
                  </a:cubicBezTo>
                  <a:cubicBezTo>
                    <a:pt x="11191" y="15409"/>
                    <a:pt x="11191" y="15324"/>
                    <a:pt x="11142" y="15271"/>
                  </a:cubicBezTo>
                  <a:cubicBezTo>
                    <a:pt x="11117" y="15245"/>
                    <a:pt x="11084" y="15233"/>
                    <a:pt x="11052" y="15233"/>
                  </a:cubicBezTo>
                  <a:close/>
                  <a:moveTo>
                    <a:pt x="2246" y="15238"/>
                  </a:moveTo>
                  <a:cubicBezTo>
                    <a:pt x="2227" y="15238"/>
                    <a:pt x="2210" y="15246"/>
                    <a:pt x="2196" y="15261"/>
                  </a:cubicBezTo>
                  <a:cubicBezTo>
                    <a:pt x="2168" y="15291"/>
                    <a:pt x="2168" y="15340"/>
                    <a:pt x="2196" y="15370"/>
                  </a:cubicBezTo>
                  <a:cubicBezTo>
                    <a:pt x="2224" y="15400"/>
                    <a:pt x="2269" y="15400"/>
                    <a:pt x="2297" y="15370"/>
                  </a:cubicBezTo>
                  <a:cubicBezTo>
                    <a:pt x="2326" y="15340"/>
                    <a:pt x="2326" y="15291"/>
                    <a:pt x="2297" y="15261"/>
                  </a:cubicBezTo>
                  <a:cubicBezTo>
                    <a:pt x="2283" y="15246"/>
                    <a:pt x="2264" y="15238"/>
                    <a:pt x="2246" y="15238"/>
                  </a:cubicBezTo>
                  <a:close/>
                  <a:moveTo>
                    <a:pt x="14151" y="15250"/>
                  </a:moveTo>
                  <a:cubicBezTo>
                    <a:pt x="14115" y="15250"/>
                    <a:pt x="14079" y="15264"/>
                    <a:pt x="14051" y="15294"/>
                  </a:cubicBezTo>
                  <a:cubicBezTo>
                    <a:pt x="13995" y="15353"/>
                    <a:pt x="13995" y="15451"/>
                    <a:pt x="14051" y="15511"/>
                  </a:cubicBezTo>
                  <a:cubicBezTo>
                    <a:pt x="14108" y="15571"/>
                    <a:pt x="14197" y="15571"/>
                    <a:pt x="14253" y="15511"/>
                  </a:cubicBezTo>
                  <a:cubicBezTo>
                    <a:pt x="14310" y="15451"/>
                    <a:pt x="14310" y="15354"/>
                    <a:pt x="14253" y="15294"/>
                  </a:cubicBezTo>
                  <a:cubicBezTo>
                    <a:pt x="14225" y="15264"/>
                    <a:pt x="14188" y="15250"/>
                    <a:pt x="14151" y="15250"/>
                  </a:cubicBezTo>
                  <a:close/>
                  <a:moveTo>
                    <a:pt x="10305" y="15256"/>
                  </a:moveTo>
                  <a:cubicBezTo>
                    <a:pt x="10274" y="15256"/>
                    <a:pt x="10243" y="15268"/>
                    <a:pt x="10219" y="15294"/>
                  </a:cubicBezTo>
                  <a:cubicBezTo>
                    <a:pt x="10172" y="15344"/>
                    <a:pt x="10172" y="15426"/>
                    <a:pt x="10219" y="15477"/>
                  </a:cubicBezTo>
                  <a:cubicBezTo>
                    <a:pt x="10267" y="15528"/>
                    <a:pt x="10343" y="15528"/>
                    <a:pt x="10391" y="15477"/>
                  </a:cubicBezTo>
                  <a:cubicBezTo>
                    <a:pt x="10438" y="15426"/>
                    <a:pt x="10438" y="15345"/>
                    <a:pt x="10391" y="15294"/>
                  </a:cubicBezTo>
                  <a:cubicBezTo>
                    <a:pt x="10367" y="15268"/>
                    <a:pt x="10336" y="15256"/>
                    <a:pt x="10305" y="15256"/>
                  </a:cubicBezTo>
                  <a:close/>
                  <a:moveTo>
                    <a:pt x="9569" y="15286"/>
                  </a:moveTo>
                  <a:cubicBezTo>
                    <a:pt x="9539" y="15286"/>
                    <a:pt x="9509" y="15298"/>
                    <a:pt x="9486" y="15322"/>
                  </a:cubicBezTo>
                  <a:cubicBezTo>
                    <a:pt x="9441" y="15371"/>
                    <a:pt x="9441" y="15449"/>
                    <a:pt x="9486" y="15498"/>
                  </a:cubicBezTo>
                  <a:cubicBezTo>
                    <a:pt x="9532" y="15547"/>
                    <a:pt x="9605" y="15547"/>
                    <a:pt x="9651" y="15498"/>
                  </a:cubicBezTo>
                  <a:cubicBezTo>
                    <a:pt x="9696" y="15449"/>
                    <a:pt x="9696" y="15371"/>
                    <a:pt x="9651" y="15322"/>
                  </a:cubicBezTo>
                  <a:cubicBezTo>
                    <a:pt x="9628" y="15298"/>
                    <a:pt x="9598" y="15286"/>
                    <a:pt x="9569" y="15286"/>
                  </a:cubicBezTo>
                  <a:close/>
                  <a:moveTo>
                    <a:pt x="14959" y="15288"/>
                  </a:moveTo>
                  <a:cubicBezTo>
                    <a:pt x="14921" y="15288"/>
                    <a:pt x="14885" y="15303"/>
                    <a:pt x="14856" y="15334"/>
                  </a:cubicBezTo>
                  <a:cubicBezTo>
                    <a:pt x="14798" y="15396"/>
                    <a:pt x="14798" y="15497"/>
                    <a:pt x="14856" y="15559"/>
                  </a:cubicBezTo>
                  <a:cubicBezTo>
                    <a:pt x="14914" y="15621"/>
                    <a:pt x="15007" y="15621"/>
                    <a:pt x="15065" y="15559"/>
                  </a:cubicBezTo>
                  <a:cubicBezTo>
                    <a:pt x="15123" y="15497"/>
                    <a:pt x="15123" y="15396"/>
                    <a:pt x="15065" y="15334"/>
                  </a:cubicBezTo>
                  <a:cubicBezTo>
                    <a:pt x="15036" y="15303"/>
                    <a:pt x="14997" y="15288"/>
                    <a:pt x="14959" y="15288"/>
                  </a:cubicBezTo>
                  <a:close/>
                  <a:moveTo>
                    <a:pt x="18994" y="15294"/>
                  </a:moveTo>
                  <a:cubicBezTo>
                    <a:pt x="18951" y="15294"/>
                    <a:pt x="18908" y="15312"/>
                    <a:pt x="18876" y="15347"/>
                  </a:cubicBezTo>
                  <a:cubicBezTo>
                    <a:pt x="18810" y="15417"/>
                    <a:pt x="18810" y="15531"/>
                    <a:pt x="18876" y="15601"/>
                  </a:cubicBezTo>
                  <a:cubicBezTo>
                    <a:pt x="18941" y="15671"/>
                    <a:pt x="19048" y="15671"/>
                    <a:pt x="19113" y="15601"/>
                  </a:cubicBezTo>
                  <a:cubicBezTo>
                    <a:pt x="19179" y="15531"/>
                    <a:pt x="19179" y="15417"/>
                    <a:pt x="19113" y="15347"/>
                  </a:cubicBezTo>
                  <a:cubicBezTo>
                    <a:pt x="19081" y="15312"/>
                    <a:pt x="19036" y="15294"/>
                    <a:pt x="18994" y="15294"/>
                  </a:cubicBezTo>
                  <a:close/>
                  <a:moveTo>
                    <a:pt x="1575" y="15313"/>
                  </a:moveTo>
                  <a:cubicBezTo>
                    <a:pt x="1558" y="15313"/>
                    <a:pt x="1540" y="15318"/>
                    <a:pt x="1527" y="15332"/>
                  </a:cubicBezTo>
                  <a:cubicBezTo>
                    <a:pt x="1501" y="15360"/>
                    <a:pt x="1501" y="15407"/>
                    <a:pt x="1527" y="15435"/>
                  </a:cubicBezTo>
                  <a:cubicBezTo>
                    <a:pt x="1553" y="15463"/>
                    <a:pt x="1598" y="15463"/>
                    <a:pt x="1624" y="15435"/>
                  </a:cubicBezTo>
                  <a:cubicBezTo>
                    <a:pt x="1650" y="15407"/>
                    <a:pt x="1648" y="15362"/>
                    <a:pt x="1622" y="15334"/>
                  </a:cubicBezTo>
                  <a:cubicBezTo>
                    <a:pt x="1609" y="15320"/>
                    <a:pt x="1593" y="15313"/>
                    <a:pt x="1575" y="15313"/>
                  </a:cubicBezTo>
                  <a:close/>
                  <a:moveTo>
                    <a:pt x="8841" y="15322"/>
                  </a:moveTo>
                  <a:cubicBezTo>
                    <a:pt x="8812" y="15322"/>
                    <a:pt x="8784" y="15335"/>
                    <a:pt x="8762" y="15359"/>
                  </a:cubicBezTo>
                  <a:cubicBezTo>
                    <a:pt x="8719" y="15405"/>
                    <a:pt x="8719" y="15480"/>
                    <a:pt x="8762" y="15527"/>
                  </a:cubicBezTo>
                  <a:cubicBezTo>
                    <a:pt x="8806" y="15573"/>
                    <a:pt x="8876" y="15573"/>
                    <a:pt x="8920" y="15527"/>
                  </a:cubicBezTo>
                  <a:cubicBezTo>
                    <a:pt x="8963" y="15480"/>
                    <a:pt x="8964" y="15405"/>
                    <a:pt x="8920" y="15359"/>
                  </a:cubicBezTo>
                  <a:cubicBezTo>
                    <a:pt x="8898" y="15335"/>
                    <a:pt x="8870" y="15322"/>
                    <a:pt x="8841" y="15322"/>
                  </a:cubicBezTo>
                  <a:close/>
                  <a:moveTo>
                    <a:pt x="15783" y="15347"/>
                  </a:moveTo>
                  <a:cubicBezTo>
                    <a:pt x="15745" y="15347"/>
                    <a:pt x="15706" y="15363"/>
                    <a:pt x="15676" y="15395"/>
                  </a:cubicBezTo>
                  <a:cubicBezTo>
                    <a:pt x="15617" y="15458"/>
                    <a:pt x="15617" y="15561"/>
                    <a:pt x="15676" y="15624"/>
                  </a:cubicBezTo>
                  <a:cubicBezTo>
                    <a:pt x="15735" y="15687"/>
                    <a:pt x="15831" y="15687"/>
                    <a:pt x="15891" y="15624"/>
                  </a:cubicBezTo>
                  <a:cubicBezTo>
                    <a:pt x="15950" y="15561"/>
                    <a:pt x="15950" y="15458"/>
                    <a:pt x="15891" y="15395"/>
                  </a:cubicBezTo>
                  <a:cubicBezTo>
                    <a:pt x="15861" y="15363"/>
                    <a:pt x="15822" y="15347"/>
                    <a:pt x="15783" y="15347"/>
                  </a:cubicBezTo>
                  <a:close/>
                  <a:moveTo>
                    <a:pt x="8121" y="15362"/>
                  </a:moveTo>
                  <a:cubicBezTo>
                    <a:pt x="8092" y="15362"/>
                    <a:pt x="8064" y="15373"/>
                    <a:pt x="8042" y="15397"/>
                  </a:cubicBezTo>
                  <a:cubicBezTo>
                    <a:pt x="7999" y="15443"/>
                    <a:pt x="7998" y="15520"/>
                    <a:pt x="8042" y="15567"/>
                  </a:cubicBezTo>
                  <a:cubicBezTo>
                    <a:pt x="8086" y="15613"/>
                    <a:pt x="8157" y="15614"/>
                    <a:pt x="8201" y="15567"/>
                  </a:cubicBezTo>
                  <a:cubicBezTo>
                    <a:pt x="8245" y="15520"/>
                    <a:pt x="8245" y="15444"/>
                    <a:pt x="8201" y="15397"/>
                  </a:cubicBezTo>
                  <a:cubicBezTo>
                    <a:pt x="8179" y="15373"/>
                    <a:pt x="8149" y="15362"/>
                    <a:pt x="8121" y="15362"/>
                  </a:cubicBezTo>
                  <a:close/>
                  <a:moveTo>
                    <a:pt x="909" y="15385"/>
                  </a:moveTo>
                  <a:cubicBezTo>
                    <a:pt x="892" y="15385"/>
                    <a:pt x="875" y="15391"/>
                    <a:pt x="862" y="15404"/>
                  </a:cubicBezTo>
                  <a:cubicBezTo>
                    <a:pt x="836" y="15431"/>
                    <a:pt x="836" y="15476"/>
                    <a:pt x="862" y="15504"/>
                  </a:cubicBezTo>
                  <a:cubicBezTo>
                    <a:pt x="888" y="15531"/>
                    <a:pt x="930" y="15531"/>
                    <a:pt x="955" y="15504"/>
                  </a:cubicBezTo>
                  <a:cubicBezTo>
                    <a:pt x="981" y="15477"/>
                    <a:pt x="981" y="15432"/>
                    <a:pt x="955" y="15404"/>
                  </a:cubicBezTo>
                  <a:cubicBezTo>
                    <a:pt x="942" y="15391"/>
                    <a:pt x="925" y="15385"/>
                    <a:pt x="909" y="15385"/>
                  </a:cubicBezTo>
                  <a:close/>
                  <a:moveTo>
                    <a:pt x="7409" y="15410"/>
                  </a:moveTo>
                  <a:cubicBezTo>
                    <a:pt x="7382" y="15410"/>
                    <a:pt x="7355" y="15422"/>
                    <a:pt x="7334" y="15445"/>
                  </a:cubicBezTo>
                  <a:cubicBezTo>
                    <a:pt x="7293" y="15489"/>
                    <a:pt x="7292" y="15562"/>
                    <a:pt x="7334" y="15607"/>
                  </a:cubicBezTo>
                  <a:cubicBezTo>
                    <a:pt x="7376" y="15652"/>
                    <a:pt x="7443" y="15651"/>
                    <a:pt x="7484" y="15607"/>
                  </a:cubicBezTo>
                  <a:cubicBezTo>
                    <a:pt x="7526" y="15562"/>
                    <a:pt x="7526" y="15489"/>
                    <a:pt x="7484" y="15445"/>
                  </a:cubicBezTo>
                  <a:cubicBezTo>
                    <a:pt x="7464" y="15422"/>
                    <a:pt x="7437" y="15410"/>
                    <a:pt x="7409" y="15410"/>
                  </a:cubicBezTo>
                  <a:close/>
                  <a:moveTo>
                    <a:pt x="16623" y="15427"/>
                  </a:moveTo>
                  <a:cubicBezTo>
                    <a:pt x="16583" y="15427"/>
                    <a:pt x="16543" y="15443"/>
                    <a:pt x="16513" y="15475"/>
                  </a:cubicBezTo>
                  <a:cubicBezTo>
                    <a:pt x="16452" y="15540"/>
                    <a:pt x="16452" y="15647"/>
                    <a:pt x="16513" y="15712"/>
                  </a:cubicBezTo>
                  <a:cubicBezTo>
                    <a:pt x="16574" y="15777"/>
                    <a:pt x="16673" y="15777"/>
                    <a:pt x="16734" y="15712"/>
                  </a:cubicBezTo>
                  <a:cubicBezTo>
                    <a:pt x="16795" y="15647"/>
                    <a:pt x="16795" y="15540"/>
                    <a:pt x="16734" y="15475"/>
                  </a:cubicBezTo>
                  <a:cubicBezTo>
                    <a:pt x="16704" y="15442"/>
                    <a:pt x="16664" y="15427"/>
                    <a:pt x="16623" y="15427"/>
                  </a:cubicBezTo>
                  <a:close/>
                  <a:moveTo>
                    <a:pt x="246" y="15462"/>
                  </a:moveTo>
                  <a:cubicBezTo>
                    <a:pt x="230" y="15462"/>
                    <a:pt x="215" y="15468"/>
                    <a:pt x="203" y="15481"/>
                  </a:cubicBezTo>
                  <a:cubicBezTo>
                    <a:pt x="179" y="15506"/>
                    <a:pt x="179" y="15547"/>
                    <a:pt x="203" y="15572"/>
                  </a:cubicBezTo>
                  <a:cubicBezTo>
                    <a:pt x="226" y="15598"/>
                    <a:pt x="265" y="15598"/>
                    <a:pt x="288" y="15572"/>
                  </a:cubicBezTo>
                  <a:cubicBezTo>
                    <a:pt x="312" y="15547"/>
                    <a:pt x="312" y="15506"/>
                    <a:pt x="288" y="15481"/>
                  </a:cubicBezTo>
                  <a:cubicBezTo>
                    <a:pt x="277" y="15468"/>
                    <a:pt x="261" y="15462"/>
                    <a:pt x="246" y="15462"/>
                  </a:cubicBezTo>
                  <a:close/>
                  <a:moveTo>
                    <a:pt x="6705" y="15466"/>
                  </a:moveTo>
                  <a:cubicBezTo>
                    <a:pt x="6679" y="15466"/>
                    <a:pt x="6652" y="15475"/>
                    <a:pt x="6632" y="15496"/>
                  </a:cubicBezTo>
                  <a:cubicBezTo>
                    <a:pt x="6592" y="15539"/>
                    <a:pt x="6592" y="15608"/>
                    <a:pt x="6632" y="15651"/>
                  </a:cubicBezTo>
                  <a:cubicBezTo>
                    <a:pt x="6672" y="15693"/>
                    <a:pt x="6737" y="15693"/>
                    <a:pt x="6777" y="15651"/>
                  </a:cubicBezTo>
                  <a:cubicBezTo>
                    <a:pt x="6817" y="15608"/>
                    <a:pt x="6817" y="15539"/>
                    <a:pt x="6777" y="15496"/>
                  </a:cubicBezTo>
                  <a:cubicBezTo>
                    <a:pt x="6757" y="15475"/>
                    <a:pt x="6731" y="15466"/>
                    <a:pt x="6705" y="15466"/>
                  </a:cubicBezTo>
                  <a:close/>
                  <a:moveTo>
                    <a:pt x="19910" y="15511"/>
                  </a:moveTo>
                  <a:cubicBezTo>
                    <a:pt x="19867" y="15511"/>
                    <a:pt x="19822" y="15529"/>
                    <a:pt x="19789" y="15565"/>
                  </a:cubicBezTo>
                  <a:cubicBezTo>
                    <a:pt x="19722" y="15636"/>
                    <a:pt x="19724" y="15751"/>
                    <a:pt x="19791" y="15823"/>
                  </a:cubicBezTo>
                  <a:cubicBezTo>
                    <a:pt x="19858" y="15894"/>
                    <a:pt x="19965" y="15894"/>
                    <a:pt x="20032" y="15823"/>
                  </a:cubicBezTo>
                  <a:cubicBezTo>
                    <a:pt x="20099" y="15751"/>
                    <a:pt x="20099" y="15636"/>
                    <a:pt x="20032" y="15565"/>
                  </a:cubicBezTo>
                  <a:cubicBezTo>
                    <a:pt x="19999" y="15529"/>
                    <a:pt x="19954" y="15511"/>
                    <a:pt x="19910" y="15511"/>
                  </a:cubicBezTo>
                  <a:close/>
                  <a:moveTo>
                    <a:pt x="6006" y="15525"/>
                  </a:moveTo>
                  <a:cubicBezTo>
                    <a:pt x="5982" y="15525"/>
                    <a:pt x="5957" y="15535"/>
                    <a:pt x="5938" y="15555"/>
                  </a:cubicBezTo>
                  <a:cubicBezTo>
                    <a:pt x="5901" y="15595"/>
                    <a:pt x="5901" y="15660"/>
                    <a:pt x="5938" y="15700"/>
                  </a:cubicBezTo>
                  <a:cubicBezTo>
                    <a:pt x="5976" y="15741"/>
                    <a:pt x="6037" y="15740"/>
                    <a:pt x="6074" y="15700"/>
                  </a:cubicBezTo>
                  <a:cubicBezTo>
                    <a:pt x="6112" y="15660"/>
                    <a:pt x="6112" y="15595"/>
                    <a:pt x="6074" y="15555"/>
                  </a:cubicBezTo>
                  <a:cubicBezTo>
                    <a:pt x="6055" y="15535"/>
                    <a:pt x="6031" y="15525"/>
                    <a:pt x="6006" y="15525"/>
                  </a:cubicBezTo>
                  <a:close/>
                  <a:moveTo>
                    <a:pt x="17481" y="15534"/>
                  </a:moveTo>
                  <a:cubicBezTo>
                    <a:pt x="17441" y="15534"/>
                    <a:pt x="17400" y="15551"/>
                    <a:pt x="17369" y="15584"/>
                  </a:cubicBezTo>
                  <a:cubicBezTo>
                    <a:pt x="17306" y="15650"/>
                    <a:pt x="17306" y="15758"/>
                    <a:pt x="17369" y="15824"/>
                  </a:cubicBezTo>
                  <a:cubicBezTo>
                    <a:pt x="17431" y="15891"/>
                    <a:pt x="17534" y="15891"/>
                    <a:pt x="17596" y="15824"/>
                  </a:cubicBezTo>
                  <a:cubicBezTo>
                    <a:pt x="17658" y="15758"/>
                    <a:pt x="17658" y="15651"/>
                    <a:pt x="17596" y="15584"/>
                  </a:cubicBezTo>
                  <a:cubicBezTo>
                    <a:pt x="17565" y="15551"/>
                    <a:pt x="17522" y="15534"/>
                    <a:pt x="17481" y="15534"/>
                  </a:cubicBezTo>
                  <a:close/>
                  <a:moveTo>
                    <a:pt x="21539" y="15540"/>
                  </a:moveTo>
                  <a:cubicBezTo>
                    <a:pt x="21493" y="15540"/>
                    <a:pt x="21447" y="15558"/>
                    <a:pt x="21412" y="15595"/>
                  </a:cubicBezTo>
                  <a:cubicBezTo>
                    <a:pt x="21343" y="15669"/>
                    <a:pt x="21343" y="15789"/>
                    <a:pt x="21412" y="15863"/>
                  </a:cubicBezTo>
                  <a:cubicBezTo>
                    <a:pt x="21462" y="15916"/>
                    <a:pt x="21532" y="15917"/>
                    <a:pt x="21594" y="15893"/>
                  </a:cubicBezTo>
                  <a:lnTo>
                    <a:pt x="21594" y="15565"/>
                  </a:lnTo>
                  <a:cubicBezTo>
                    <a:pt x="21575" y="15558"/>
                    <a:pt x="21559" y="15540"/>
                    <a:pt x="21539" y="15540"/>
                  </a:cubicBezTo>
                  <a:close/>
                  <a:moveTo>
                    <a:pt x="5315" y="15586"/>
                  </a:moveTo>
                  <a:cubicBezTo>
                    <a:pt x="5291" y="15586"/>
                    <a:pt x="5268" y="15595"/>
                    <a:pt x="5250" y="15614"/>
                  </a:cubicBezTo>
                  <a:cubicBezTo>
                    <a:pt x="5215" y="15653"/>
                    <a:pt x="5215" y="15714"/>
                    <a:pt x="5250" y="15752"/>
                  </a:cubicBezTo>
                  <a:cubicBezTo>
                    <a:pt x="5286" y="15790"/>
                    <a:pt x="5343" y="15790"/>
                    <a:pt x="5379" y="15752"/>
                  </a:cubicBezTo>
                  <a:cubicBezTo>
                    <a:pt x="5415" y="15714"/>
                    <a:pt x="5415" y="15653"/>
                    <a:pt x="5379" y="15614"/>
                  </a:cubicBezTo>
                  <a:cubicBezTo>
                    <a:pt x="5361" y="15595"/>
                    <a:pt x="5338" y="15586"/>
                    <a:pt x="5315" y="15586"/>
                  </a:cubicBezTo>
                  <a:close/>
                  <a:moveTo>
                    <a:pt x="4630" y="15647"/>
                  </a:moveTo>
                  <a:cubicBezTo>
                    <a:pt x="4607" y="15647"/>
                    <a:pt x="4583" y="15657"/>
                    <a:pt x="4566" y="15676"/>
                  </a:cubicBezTo>
                  <a:cubicBezTo>
                    <a:pt x="4530" y="15714"/>
                    <a:pt x="4530" y="15775"/>
                    <a:pt x="4566" y="15813"/>
                  </a:cubicBezTo>
                  <a:cubicBezTo>
                    <a:pt x="4601" y="15851"/>
                    <a:pt x="4659" y="15851"/>
                    <a:pt x="4694" y="15813"/>
                  </a:cubicBezTo>
                  <a:cubicBezTo>
                    <a:pt x="4730" y="15775"/>
                    <a:pt x="4730" y="15714"/>
                    <a:pt x="4694" y="15676"/>
                  </a:cubicBezTo>
                  <a:cubicBezTo>
                    <a:pt x="4677" y="15657"/>
                    <a:pt x="4653" y="15647"/>
                    <a:pt x="4630" y="15647"/>
                  </a:cubicBezTo>
                  <a:close/>
                  <a:moveTo>
                    <a:pt x="18359" y="15666"/>
                  </a:moveTo>
                  <a:cubicBezTo>
                    <a:pt x="18316" y="15666"/>
                    <a:pt x="18274" y="15683"/>
                    <a:pt x="18241" y="15718"/>
                  </a:cubicBezTo>
                  <a:cubicBezTo>
                    <a:pt x="18175" y="15787"/>
                    <a:pt x="18175" y="15901"/>
                    <a:pt x="18241" y="15971"/>
                  </a:cubicBezTo>
                  <a:cubicBezTo>
                    <a:pt x="18307" y="16041"/>
                    <a:pt x="18412" y="16041"/>
                    <a:pt x="18477" y="15971"/>
                  </a:cubicBezTo>
                  <a:cubicBezTo>
                    <a:pt x="18542" y="15902"/>
                    <a:pt x="18542" y="15789"/>
                    <a:pt x="18477" y="15719"/>
                  </a:cubicBezTo>
                  <a:cubicBezTo>
                    <a:pt x="18444" y="15685"/>
                    <a:pt x="18402" y="15666"/>
                    <a:pt x="18359" y="15666"/>
                  </a:cubicBezTo>
                  <a:close/>
                  <a:moveTo>
                    <a:pt x="3949" y="15716"/>
                  </a:moveTo>
                  <a:cubicBezTo>
                    <a:pt x="3927" y="15716"/>
                    <a:pt x="3905" y="15724"/>
                    <a:pt x="3888" y="15742"/>
                  </a:cubicBezTo>
                  <a:cubicBezTo>
                    <a:pt x="3855" y="15778"/>
                    <a:pt x="3855" y="15838"/>
                    <a:pt x="3888" y="15874"/>
                  </a:cubicBezTo>
                  <a:cubicBezTo>
                    <a:pt x="3922" y="15910"/>
                    <a:pt x="3976" y="15910"/>
                    <a:pt x="4010" y="15874"/>
                  </a:cubicBezTo>
                  <a:cubicBezTo>
                    <a:pt x="4043" y="15838"/>
                    <a:pt x="4043" y="15778"/>
                    <a:pt x="4010" y="15742"/>
                  </a:cubicBezTo>
                  <a:cubicBezTo>
                    <a:pt x="3993" y="15724"/>
                    <a:pt x="3971" y="15716"/>
                    <a:pt x="3949" y="15716"/>
                  </a:cubicBezTo>
                  <a:close/>
                  <a:moveTo>
                    <a:pt x="20847" y="15771"/>
                  </a:moveTo>
                  <a:cubicBezTo>
                    <a:pt x="20801" y="15771"/>
                    <a:pt x="20755" y="15789"/>
                    <a:pt x="20720" y="15826"/>
                  </a:cubicBezTo>
                  <a:cubicBezTo>
                    <a:pt x="20650" y="15901"/>
                    <a:pt x="20650" y="16023"/>
                    <a:pt x="20720" y="16097"/>
                  </a:cubicBezTo>
                  <a:cubicBezTo>
                    <a:pt x="20790" y="16172"/>
                    <a:pt x="20904" y="16172"/>
                    <a:pt x="20974" y="16097"/>
                  </a:cubicBezTo>
                  <a:cubicBezTo>
                    <a:pt x="21044" y="16023"/>
                    <a:pt x="21044" y="15901"/>
                    <a:pt x="20974" y="15826"/>
                  </a:cubicBezTo>
                  <a:cubicBezTo>
                    <a:pt x="20939" y="15789"/>
                    <a:pt x="20893" y="15771"/>
                    <a:pt x="20847" y="15771"/>
                  </a:cubicBezTo>
                  <a:close/>
                  <a:moveTo>
                    <a:pt x="3273" y="15788"/>
                  </a:moveTo>
                  <a:cubicBezTo>
                    <a:pt x="3253" y="15788"/>
                    <a:pt x="3232" y="15796"/>
                    <a:pt x="3216" y="15813"/>
                  </a:cubicBezTo>
                  <a:cubicBezTo>
                    <a:pt x="3184" y="15847"/>
                    <a:pt x="3184" y="15901"/>
                    <a:pt x="3216" y="15935"/>
                  </a:cubicBezTo>
                  <a:cubicBezTo>
                    <a:pt x="3248" y="15969"/>
                    <a:pt x="3299" y="15971"/>
                    <a:pt x="3331" y="15937"/>
                  </a:cubicBezTo>
                  <a:cubicBezTo>
                    <a:pt x="3362" y="15903"/>
                    <a:pt x="3363" y="15847"/>
                    <a:pt x="3331" y="15813"/>
                  </a:cubicBezTo>
                  <a:cubicBezTo>
                    <a:pt x="3315" y="15796"/>
                    <a:pt x="3294" y="15788"/>
                    <a:pt x="3273" y="15788"/>
                  </a:cubicBezTo>
                  <a:close/>
                  <a:moveTo>
                    <a:pt x="12865" y="15792"/>
                  </a:moveTo>
                  <a:cubicBezTo>
                    <a:pt x="12829" y="15792"/>
                    <a:pt x="12793" y="15807"/>
                    <a:pt x="12766" y="15836"/>
                  </a:cubicBezTo>
                  <a:cubicBezTo>
                    <a:pt x="12712" y="15894"/>
                    <a:pt x="12712" y="15988"/>
                    <a:pt x="12766" y="16046"/>
                  </a:cubicBezTo>
                  <a:cubicBezTo>
                    <a:pt x="12821" y="16104"/>
                    <a:pt x="12909" y="16104"/>
                    <a:pt x="12963" y="16046"/>
                  </a:cubicBezTo>
                  <a:cubicBezTo>
                    <a:pt x="13017" y="15988"/>
                    <a:pt x="13017" y="15894"/>
                    <a:pt x="12963" y="15836"/>
                  </a:cubicBezTo>
                  <a:cubicBezTo>
                    <a:pt x="12936" y="15807"/>
                    <a:pt x="12900" y="15792"/>
                    <a:pt x="12865" y="15792"/>
                  </a:cubicBezTo>
                  <a:close/>
                  <a:moveTo>
                    <a:pt x="13640" y="15796"/>
                  </a:moveTo>
                  <a:cubicBezTo>
                    <a:pt x="13604" y="15796"/>
                    <a:pt x="13566" y="15812"/>
                    <a:pt x="13538" y="15842"/>
                  </a:cubicBezTo>
                  <a:cubicBezTo>
                    <a:pt x="13482" y="15901"/>
                    <a:pt x="13482" y="15997"/>
                    <a:pt x="13538" y="16057"/>
                  </a:cubicBezTo>
                  <a:cubicBezTo>
                    <a:pt x="13595" y="16117"/>
                    <a:pt x="13686" y="16117"/>
                    <a:pt x="13742" y="16057"/>
                  </a:cubicBezTo>
                  <a:cubicBezTo>
                    <a:pt x="13798" y="15997"/>
                    <a:pt x="13798" y="15902"/>
                    <a:pt x="13742" y="15842"/>
                  </a:cubicBezTo>
                  <a:cubicBezTo>
                    <a:pt x="13714" y="15812"/>
                    <a:pt x="13677" y="15796"/>
                    <a:pt x="13640" y="15796"/>
                  </a:cubicBezTo>
                  <a:close/>
                  <a:moveTo>
                    <a:pt x="12101" y="15800"/>
                  </a:moveTo>
                  <a:cubicBezTo>
                    <a:pt x="12067" y="15800"/>
                    <a:pt x="12033" y="15814"/>
                    <a:pt x="12007" y="15842"/>
                  </a:cubicBezTo>
                  <a:cubicBezTo>
                    <a:pt x="11954" y="15898"/>
                    <a:pt x="11954" y="15988"/>
                    <a:pt x="12007" y="16044"/>
                  </a:cubicBezTo>
                  <a:cubicBezTo>
                    <a:pt x="12059" y="16100"/>
                    <a:pt x="12143" y="16100"/>
                    <a:pt x="12196" y="16044"/>
                  </a:cubicBezTo>
                  <a:cubicBezTo>
                    <a:pt x="12249" y="15988"/>
                    <a:pt x="12249" y="15898"/>
                    <a:pt x="12196" y="15842"/>
                  </a:cubicBezTo>
                  <a:cubicBezTo>
                    <a:pt x="12170" y="15814"/>
                    <a:pt x="12136" y="15800"/>
                    <a:pt x="12101" y="15800"/>
                  </a:cubicBezTo>
                  <a:close/>
                  <a:moveTo>
                    <a:pt x="14429" y="15813"/>
                  </a:moveTo>
                  <a:cubicBezTo>
                    <a:pt x="14390" y="15813"/>
                    <a:pt x="14354" y="15830"/>
                    <a:pt x="14325" y="15861"/>
                  </a:cubicBezTo>
                  <a:cubicBezTo>
                    <a:pt x="14267" y="15922"/>
                    <a:pt x="14267" y="16022"/>
                    <a:pt x="14325" y="16084"/>
                  </a:cubicBezTo>
                  <a:cubicBezTo>
                    <a:pt x="14383" y="16146"/>
                    <a:pt x="14476" y="16146"/>
                    <a:pt x="14534" y="16084"/>
                  </a:cubicBezTo>
                  <a:cubicBezTo>
                    <a:pt x="14592" y="16022"/>
                    <a:pt x="14592" y="15923"/>
                    <a:pt x="14534" y="15861"/>
                  </a:cubicBezTo>
                  <a:cubicBezTo>
                    <a:pt x="14505" y="15830"/>
                    <a:pt x="14467" y="15813"/>
                    <a:pt x="14429" y="15813"/>
                  </a:cubicBezTo>
                  <a:close/>
                  <a:moveTo>
                    <a:pt x="11349" y="15819"/>
                  </a:moveTo>
                  <a:cubicBezTo>
                    <a:pt x="11316" y="15819"/>
                    <a:pt x="11283" y="15832"/>
                    <a:pt x="11258" y="15859"/>
                  </a:cubicBezTo>
                  <a:cubicBezTo>
                    <a:pt x="11207" y="15913"/>
                    <a:pt x="11207" y="16000"/>
                    <a:pt x="11258" y="16054"/>
                  </a:cubicBezTo>
                  <a:cubicBezTo>
                    <a:pt x="11308" y="16108"/>
                    <a:pt x="11391" y="16107"/>
                    <a:pt x="11442" y="16054"/>
                  </a:cubicBezTo>
                  <a:cubicBezTo>
                    <a:pt x="11492" y="16000"/>
                    <a:pt x="11492" y="15913"/>
                    <a:pt x="11442" y="15859"/>
                  </a:cubicBezTo>
                  <a:cubicBezTo>
                    <a:pt x="11416" y="15832"/>
                    <a:pt x="11382" y="15819"/>
                    <a:pt x="11349" y="15819"/>
                  </a:cubicBezTo>
                  <a:close/>
                  <a:moveTo>
                    <a:pt x="19256" y="15838"/>
                  </a:moveTo>
                  <a:cubicBezTo>
                    <a:pt x="19212" y="15838"/>
                    <a:pt x="19167" y="15855"/>
                    <a:pt x="19133" y="15891"/>
                  </a:cubicBezTo>
                  <a:cubicBezTo>
                    <a:pt x="19066" y="15963"/>
                    <a:pt x="19065" y="16081"/>
                    <a:pt x="19133" y="16153"/>
                  </a:cubicBezTo>
                  <a:cubicBezTo>
                    <a:pt x="19200" y="16225"/>
                    <a:pt x="19310" y="16225"/>
                    <a:pt x="19378" y="16153"/>
                  </a:cubicBezTo>
                  <a:cubicBezTo>
                    <a:pt x="19445" y="16081"/>
                    <a:pt x="19445" y="15963"/>
                    <a:pt x="19378" y="15891"/>
                  </a:cubicBezTo>
                  <a:cubicBezTo>
                    <a:pt x="19344" y="15855"/>
                    <a:pt x="19300" y="15838"/>
                    <a:pt x="19256" y="15838"/>
                  </a:cubicBezTo>
                  <a:close/>
                  <a:moveTo>
                    <a:pt x="10609" y="15844"/>
                  </a:moveTo>
                  <a:cubicBezTo>
                    <a:pt x="10577" y="15844"/>
                    <a:pt x="10544" y="15857"/>
                    <a:pt x="10519" y="15884"/>
                  </a:cubicBezTo>
                  <a:cubicBezTo>
                    <a:pt x="10470" y="15936"/>
                    <a:pt x="10470" y="16022"/>
                    <a:pt x="10519" y="16075"/>
                  </a:cubicBezTo>
                  <a:cubicBezTo>
                    <a:pt x="10569" y="16127"/>
                    <a:pt x="10649" y="16127"/>
                    <a:pt x="10698" y="16075"/>
                  </a:cubicBezTo>
                  <a:cubicBezTo>
                    <a:pt x="10748" y="16022"/>
                    <a:pt x="10748" y="15936"/>
                    <a:pt x="10698" y="15884"/>
                  </a:cubicBezTo>
                  <a:cubicBezTo>
                    <a:pt x="10674" y="15857"/>
                    <a:pt x="10641" y="15844"/>
                    <a:pt x="10609" y="15844"/>
                  </a:cubicBezTo>
                  <a:close/>
                  <a:moveTo>
                    <a:pt x="15233" y="15849"/>
                  </a:moveTo>
                  <a:cubicBezTo>
                    <a:pt x="15194" y="15849"/>
                    <a:pt x="15155" y="15865"/>
                    <a:pt x="15126" y="15897"/>
                  </a:cubicBezTo>
                  <a:cubicBezTo>
                    <a:pt x="15066" y="15961"/>
                    <a:pt x="15066" y="16063"/>
                    <a:pt x="15126" y="16126"/>
                  </a:cubicBezTo>
                  <a:cubicBezTo>
                    <a:pt x="15185" y="16189"/>
                    <a:pt x="15281" y="16190"/>
                    <a:pt x="15340" y="16126"/>
                  </a:cubicBezTo>
                  <a:cubicBezTo>
                    <a:pt x="15399" y="16063"/>
                    <a:pt x="15400" y="15961"/>
                    <a:pt x="15340" y="15897"/>
                  </a:cubicBezTo>
                  <a:cubicBezTo>
                    <a:pt x="15310" y="15865"/>
                    <a:pt x="15272" y="15849"/>
                    <a:pt x="15233" y="15849"/>
                  </a:cubicBezTo>
                  <a:close/>
                  <a:moveTo>
                    <a:pt x="2603" y="15861"/>
                  </a:moveTo>
                  <a:cubicBezTo>
                    <a:pt x="2583" y="15861"/>
                    <a:pt x="2564" y="15870"/>
                    <a:pt x="2549" y="15886"/>
                  </a:cubicBezTo>
                  <a:cubicBezTo>
                    <a:pt x="2520" y="15918"/>
                    <a:pt x="2520" y="15968"/>
                    <a:pt x="2549" y="16000"/>
                  </a:cubicBezTo>
                  <a:cubicBezTo>
                    <a:pt x="2579" y="16032"/>
                    <a:pt x="2627" y="16032"/>
                    <a:pt x="2657" y="16000"/>
                  </a:cubicBezTo>
                  <a:cubicBezTo>
                    <a:pt x="2687" y="15968"/>
                    <a:pt x="2687" y="15918"/>
                    <a:pt x="2657" y="15886"/>
                  </a:cubicBezTo>
                  <a:cubicBezTo>
                    <a:pt x="2642" y="15870"/>
                    <a:pt x="2623" y="15861"/>
                    <a:pt x="2603" y="15861"/>
                  </a:cubicBezTo>
                  <a:close/>
                  <a:moveTo>
                    <a:pt x="9876" y="15878"/>
                  </a:moveTo>
                  <a:cubicBezTo>
                    <a:pt x="9845" y="15878"/>
                    <a:pt x="9814" y="15891"/>
                    <a:pt x="9790" y="15916"/>
                  </a:cubicBezTo>
                  <a:cubicBezTo>
                    <a:pt x="9743" y="15967"/>
                    <a:pt x="9745" y="16049"/>
                    <a:pt x="9792" y="16099"/>
                  </a:cubicBezTo>
                  <a:cubicBezTo>
                    <a:pt x="9839" y="16150"/>
                    <a:pt x="9916" y="16150"/>
                    <a:pt x="9964" y="16099"/>
                  </a:cubicBezTo>
                  <a:cubicBezTo>
                    <a:pt x="10011" y="16049"/>
                    <a:pt x="10009" y="15967"/>
                    <a:pt x="9962" y="15916"/>
                  </a:cubicBezTo>
                  <a:cubicBezTo>
                    <a:pt x="9938" y="15891"/>
                    <a:pt x="9907" y="15878"/>
                    <a:pt x="9876" y="15878"/>
                  </a:cubicBezTo>
                  <a:close/>
                  <a:moveTo>
                    <a:pt x="16053" y="15903"/>
                  </a:moveTo>
                  <a:cubicBezTo>
                    <a:pt x="16013" y="15903"/>
                    <a:pt x="15973" y="15918"/>
                    <a:pt x="15942" y="15950"/>
                  </a:cubicBezTo>
                  <a:cubicBezTo>
                    <a:pt x="15881" y="16016"/>
                    <a:pt x="15882" y="16122"/>
                    <a:pt x="15942" y="16187"/>
                  </a:cubicBezTo>
                  <a:cubicBezTo>
                    <a:pt x="16003" y="16253"/>
                    <a:pt x="16103" y="16252"/>
                    <a:pt x="16164" y="16187"/>
                  </a:cubicBezTo>
                  <a:cubicBezTo>
                    <a:pt x="16225" y="16122"/>
                    <a:pt x="16225" y="16016"/>
                    <a:pt x="16164" y="15950"/>
                  </a:cubicBezTo>
                  <a:cubicBezTo>
                    <a:pt x="16134" y="15918"/>
                    <a:pt x="16093" y="15903"/>
                    <a:pt x="16053" y="15903"/>
                  </a:cubicBezTo>
                  <a:close/>
                  <a:moveTo>
                    <a:pt x="9154" y="15914"/>
                  </a:moveTo>
                  <a:cubicBezTo>
                    <a:pt x="9123" y="15914"/>
                    <a:pt x="9092" y="15927"/>
                    <a:pt x="9068" y="15952"/>
                  </a:cubicBezTo>
                  <a:cubicBezTo>
                    <a:pt x="9021" y="16003"/>
                    <a:pt x="9022" y="16085"/>
                    <a:pt x="9070" y="16136"/>
                  </a:cubicBezTo>
                  <a:cubicBezTo>
                    <a:pt x="9117" y="16186"/>
                    <a:pt x="9194" y="16186"/>
                    <a:pt x="9242" y="16136"/>
                  </a:cubicBezTo>
                  <a:cubicBezTo>
                    <a:pt x="9289" y="16085"/>
                    <a:pt x="9289" y="16005"/>
                    <a:pt x="9242" y="15954"/>
                  </a:cubicBezTo>
                  <a:cubicBezTo>
                    <a:pt x="9218" y="15929"/>
                    <a:pt x="9185" y="15914"/>
                    <a:pt x="9154" y="15914"/>
                  </a:cubicBezTo>
                  <a:close/>
                  <a:moveTo>
                    <a:pt x="1936" y="15933"/>
                  </a:moveTo>
                  <a:cubicBezTo>
                    <a:pt x="1917" y="15933"/>
                    <a:pt x="1897" y="15942"/>
                    <a:pt x="1883" y="15958"/>
                  </a:cubicBezTo>
                  <a:cubicBezTo>
                    <a:pt x="1853" y="15989"/>
                    <a:pt x="1855" y="16039"/>
                    <a:pt x="1885" y="16071"/>
                  </a:cubicBezTo>
                  <a:cubicBezTo>
                    <a:pt x="1914" y="16102"/>
                    <a:pt x="1961" y="16102"/>
                    <a:pt x="1990" y="16071"/>
                  </a:cubicBezTo>
                  <a:cubicBezTo>
                    <a:pt x="2019" y="16039"/>
                    <a:pt x="2019" y="15989"/>
                    <a:pt x="1990" y="15958"/>
                  </a:cubicBezTo>
                  <a:cubicBezTo>
                    <a:pt x="1975" y="15942"/>
                    <a:pt x="1956" y="15933"/>
                    <a:pt x="1936" y="15933"/>
                  </a:cubicBezTo>
                  <a:close/>
                  <a:moveTo>
                    <a:pt x="8441" y="15964"/>
                  </a:moveTo>
                  <a:cubicBezTo>
                    <a:pt x="8411" y="15964"/>
                    <a:pt x="8383" y="15976"/>
                    <a:pt x="8360" y="16000"/>
                  </a:cubicBezTo>
                  <a:cubicBezTo>
                    <a:pt x="8315" y="16048"/>
                    <a:pt x="8315" y="16126"/>
                    <a:pt x="8360" y="16174"/>
                  </a:cubicBezTo>
                  <a:cubicBezTo>
                    <a:pt x="8405" y="16222"/>
                    <a:pt x="8478" y="16222"/>
                    <a:pt x="8523" y="16174"/>
                  </a:cubicBezTo>
                  <a:cubicBezTo>
                    <a:pt x="8568" y="16126"/>
                    <a:pt x="8568" y="16048"/>
                    <a:pt x="8523" y="16000"/>
                  </a:cubicBezTo>
                  <a:cubicBezTo>
                    <a:pt x="8501" y="15976"/>
                    <a:pt x="8470" y="15964"/>
                    <a:pt x="8441" y="15964"/>
                  </a:cubicBezTo>
                  <a:close/>
                  <a:moveTo>
                    <a:pt x="16890" y="15977"/>
                  </a:moveTo>
                  <a:cubicBezTo>
                    <a:pt x="16848" y="15977"/>
                    <a:pt x="16807" y="15993"/>
                    <a:pt x="16775" y="16027"/>
                  </a:cubicBezTo>
                  <a:cubicBezTo>
                    <a:pt x="16713" y="16094"/>
                    <a:pt x="16712" y="16204"/>
                    <a:pt x="16775" y="16271"/>
                  </a:cubicBezTo>
                  <a:cubicBezTo>
                    <a:pt x="16838" y="16339"/>
                    <a:pt x="16941" y="16338"/>
                    <a:pt x="17004" y="16271"/>
                  </a:cubicBezTo>
                  <a:cubicBezTo>
                    <a:pt x="17067" y="16204"/>
                    <a:pt x="17067" y="16094"/>
                    <a:pt x="17004" y="16027"/>
                  </a:cubicBezTo>
                  <a:cubicBezTo>
                    <a:pt x="16973" y="15993"/>
                    <a:pt x="16931" y="15977"/>
                    <a:pt x="16890" y="15977"/>
                  </a:cubicBezTo>
                  <a:close/>
                  <a:moveTo>
                    <a:pt x="1275" y="16012"/>
                  </a:moveTo>
                  <a:cubicBezTo>
                    <a:pt x="1257" y="16012"/>
                    <a:pt x="1239" y="16018"/>
                    <a:pt x="1225" y="16033"/>
                  </a:cubicBezTo>
                  <a:cubicBezTo>
                    <a:pt x="1198" y="16062"/>
                    <a:pt x="1198" y="16110"/>
                    <a:pt x="1225" y="16139"/>
                  </a:cubicBezTo>
                  <a:cubicBezTo>
                    <a:pt x="1252" y="16169"/>
                    <a:pt x="1297" y="16169"/>
                    <a:pt x="1325" y="16139"/>
                  </a:cubicBezTo>
                  <a:cubicBezTo>
                    <a:pt x="1352" y="16110"/>
                    <a:pt x="1353" y="16064"/>
                    <a:pt x="1325" y="16034"/>
                  </a:cubicBezTo>
                  <a:cubicBezTo>
                    <a:pt x="1311" y="16020"/>
                    <a:pt x="1293" y="16012"/>
                    <a:pt x="1275" y="16012"/>
                  </a:cubicBezTo>
                  <a:close/>
                  <a:moveTo>
                    <a:pt x="7735" y="16017"/>
                  </a:moveTo>
                  <a:cubicBezTo>
                    <a:pt x="7706" y="16017"/>
                    <a:pt x="7678" y="16029"/>
                    <a:pt x="7656" y="16052"/>
                  </a:cubicBezTo>
                  <a:cubicBezTo>
                    <a:pt x="7613" y="16098"/>
                    <a:pt x="7613" y="16172"/>
                    <a:pt x="7656" y="16218"/>
                  </a:cubicBezTo>
                  <a:cubicBezTo>
                    <a:pt x="7699" y="16264"/>
                    <a:pt x="7770" y="16264"/>
                    <a:pt x="7813" y="16218"/>
                  </a:cubicBezTo>
                  <a:cubicBezTo>
                    <a:pt x="7856" y="16172"/>
                    <a:pt x="7857" y="16098"/>
                    <a:pt x="7813" y="16052"/>
                  </a:cubicBezTo>
                  <a:cubicBezTo>
                    <a:pt x="7792" y="16029"/>
                    <a:pt x="7763" y="16017"/>
                    <a:pt x="7735" y="16017"/>
                  </a:cubicBezTo>
                  <a:close/>
                  <a:moveTo>
                    <a:pt x="20173" y="16055"/>
                  </a:moveTo>
                  <a:cubicBezTo>
                    <a:pt x="20128" y="16055"/>
                    <a:pt x="20082" y="16074"/>
                    <a:pt x="20048" y="16111"/>
                  </a:cubicBezTo>
                  <a:cubicBezTo>
                    <a:pt x="19979" y="16184"/>
                    <a:pt x="19979" y="16303"/>
                    <a:pt x="20048" y="16376"/>
                  </a:cubicBezTo>
                  <a:cubicBezTo>
                    <a:pt x="20117" y="16450"/>
                    <a:pt x="20228" y="16450"/>
                    <a:pt x="20297" y="16376"/>
                  </a:cubicBezTo>
                  <a:cubicBezTo>
                    <a:pt x="20365" y="16303"/>
                    <a:pt x="20365" y="16184"/>
                    <a:pt x="20297" y="16111"/>
                  </a:cubicBezTo>
                  <a:cubicBezTo>
                    <a:pt x="20262" y="16074"/>
                    <a:pt x="20218" y="16056"/>
                    <a:pt x="20173" y="16055"/>
                  </a:cubicBezTo>
                  <a:close/>
                  <a:moveTo>
                    <a:pt x="7036" y="16075"/>
                  </a:moveTo>
                  <a:cubicBezTo>
                    <a:pt x="7009" y="16075"/>
                    <a:pt x="6981" y="16085"/>
                    <a:pt x="6961" y="16107"/>
                  </a:cubicBezTo>
                  <a:cubicBezTo>
                    <a:pt x="6919" y="16151"/>
                    <a:pt x="6919" y="16223"/>
                    <a:pt x="6961" y="16267"/>
                  </a:cubicBezTo>
                  <a:cubicBezTo>
                    <a:pt x="7002" y="16311"/>
                    <a:pt x="7068" y="16311"/>
                    <a:pt x="7109" y="16267"/>
                  </a:cubicBezTo>
                  <a:cubicBezTo>
                    <a:pt x="7150" y="16223"/>
                    <a:pt x="7150" y="16153"/>
                    <a:pt x="7109" y="16109"/>
                  </a:cubicBezTo>
                  <a:cubicBezTo>
                    <a:pt x="7089" y="16087"/>
                    <a:pt x="7063" y="16075"/>
                    <a:pt x="7036" y="16075"/>
                  </a:cubicBezTo>
                  <a:close/>
                  <a:moveTo>
                    <a:pt x="17746" y="16080"/>
                  </a:moveTo>
                  <a:cubicBezTo>
                    <a:pt x="17704" y="16080"/>
                    <a:pt x="17662" y="16098"/>
                    <a:pt x="17630" y="16132"/>
                  </a:cubicBezTo>
                  <a:cubicBezTo>
                    <a:pt x="17565" y="16201"/>
                    <a:pt x="17565" y="16311"/>
                    <a:pt x="17630" y="16380"/>
                  </a:cubicBezTo>
                  <a:cubicBezTo>
                    <a:pt x="17694" y="16449"/>
                    <a:pt x="17798" y="16449"/>
                    <a:pt x="17862" y="16380"/>
                  </a:cubicBezTo>
                  <a:cubicBezTo>
                    <a:pt x="17926" y="16311"/>
                    <a:pt x="17926" y="16201"/>
                    <a:pt x="17862" y="16132"/>
                  </a:cubicBezTo>
                  <a:cubicBezTo>
                    <a:pt x="17830" y="16098"/>
                    <a:pt x="17788" y="16080"/>
                    <a:pt x="17746" y="16080"/>
                  </a:cubicBezTo>
                  <a:close/>
                  <a:moveTo>
                    <a:pt x="617" y="16092"/>
                  </a:moveTo>
                  <a:cubicBezTo>
                    <a:pt x="601" y="16092"/>
                    <a:pt x="584" y="16099"/>
                    <a:pt x="571" y="16113"/>
                  </a:cubicBezTo>
                  <a:cubicBezTo>
                    <a:pt x="545" y="16140"/>
                    <a:pt x="545" y="16185"/>
                    <a:pt x="571" y="16212"/>
                  </a:cubicBezTo>
                  <a:cubicBezTo>
                    <a:pt x="597" y="16240"/>
                    <a:pt x="637" y="16239"/>
                    <a:pt x="662" y="16212"/>
                  </a:cubicBezTo>
                  <a:cubicBezTo>
                    <a:pt x="687" y="16185"/>
                    <a:pt x="687" y="16140"/>
                    <a:pt x="662" y="16113"/>
                  </a:cubicBezTo>
                  <a:cubicBezTo>
                    <a:pt x="649" y="16099"/>
                    <a:pt x="634" y="16092"/>
                    <a:pt x="617" y="16092"/>
                  </a:cubicBezTo>
                  <a:close/>
                  <a:moveTo>
                    <a:pt x="6342" y="16136"/>
                  </a:moveTo>
                  <a:cubicBezTo>
                    <a:pt x="6317" y="16136"/>
                    <a:pt x="6292" y="16147"/>
                    <a:pt x="6273" y="16168"/>
                  </a:cubicBezTo>
                  <a:cubicBezTo>
                    <a:pt x="6233" y="16210"/>
                    <a:pt x="6233" y="16277"/>
                    <a:pt x="6273" y="16319"/>
                  </a:cubicBezTo>
                  <a:cubicBezTo>
                    <a:pt x="6312" y="16361"/>
                    <a:pt x="6374" y="16363"/>
                    <a:pt x="6414" y="16321"/>
                  </a:cubicBezTo>
                  <a:cubicBezTo>
                    <a:pt x="6453" y="16279"/>
                    <a:pt x="6453" y="16210"/>
                    <a:pt x="6414" y="16168"/>
                  </a:cubicBezTo>
                  <a:cubicBezTo>
                    <a:pt x="6394" y="16147"/>
                    <a:pt x="6368" y="16136"/>
                    <a:pt x="6342" y="16136"/>
                  </a:cubicBezTo>
                  <a:close/>
                  <a:moveTo>
                    <a:pt x="1" y="16191"/>
                  </a:moveTo>
                  <a:lnTo>
                    <a:pt x="1" y="16285"/>
                  </a:lnTo>
                  <a:cubicBezTo>
                    <a:pt x="2" y="16284"/>
                    <a:pt x="3" y="16284"/>
                    <a:pt x="4" y="16283"/>
                  </a:cubicBezTo>
                  <a:cubicBezTo>
                    <a:pt x="27" y="16258"/>
                    <a:pt x="28" y="16218"/>
                    <a:pt x="4" y="16193"/>
                  </a:cubicBezTo>
                  <a:cubicBezTo>
                    <a:pt x="3" y="16192"/>
                    <a:pt x="2" y="16192"/>
                    <a:pt x="1" y="16191"/>
                  </a:cubicBezTo>
                  <a:close/>
                  <a:moveTo>
                    <a:pt x="5656" y="16197"/>
                  </a:moveTo>
                  <a:cubicBezTo>
                    <a:pt x="5630" y="16197"/>
                    <a:pt x="5606" y="16206"/>
                    <a:pt x="5586" y="16227"/>
                  </a:cubicBezTo>
                  <a:cubicBezTo>
                    <a:pt x="5547" y="16269"/>
                    <a:pt x="5547" y="16338"/>
                    <a:pt x="5586" y="16380"/>
                  </a:cubicBezTo>
                  <a:cubicBezTo>
                    <a:pt x="5625" y="16422"/>
                    <a:pt x="5688" y="16422"/>
                    <a:pt x="5727" y="16380"/>
                  </a:cubicBezTo>
                  <a:cubicBezTo>
                    <a:pt x="5767" y="16338"/>
                    <a:pt x="5767" y="16269"/>
                    <a:pt x="5727" y="16227"/>
                  </a:cubicBezTo>
                  <a:cubicBezTo>
                    <a:pt x="5708" y="16206"/>
                    <a:pt x="5682" y="16197"/>
                    <a:pt x="5656" y="16197"/>
                  </a:cubicBezTo>
                  <a:close/>
                  <a:moveTo>
                    <a:pt x="18622" y="16210"/>
                  </a:moveTo>
                  <a:cubicBezTo>
                    <a:pt x="18578" y="16210"/>
                    <a:pt x="18532" y="16228"/>
                    <a:pt x="18498" y="16264"/>
                  </a:cubicBezTo>
                  <a:cubicBezTo>
                    <a:pt x="18431" y="16336"/>
                    <a:pt x="18433" y="16453"/>
                    <a:pt x="18500" y="16525"/>
                  </a:cubicBezTo>
                  <a:cubicBezTo>
                    <a:pt x="18568" y="16597"/>
                    <a:pt x="18676" y="16597"/>
                    <a:pt x="18743" y="16525"/>
                  </a:cubicBezTo>
                  <a:cubicBezTo>
                    <a:pt x="18811" y="16453"/>
                    <a:pt x="18811" y="16338"/>
                    <a:pt x="18743" y="16265"/>
                  </a:cubicBezTo>
                  <a:cubicBezTo>
                    <a:pt x="18709" y="16229"/>
                    <a:pt x="18666" y="16210"/>
                    <a:pt x="18622" y="16210"/>
                  </a:cubicBezTo>
                  <a:close/>
                  <a:moveTo>
                    <a:pt x="4975" y="16265"/>
                  </a:moveTo>
                  <a:cubicBezTo>
                    <a:pt x="4950" y="16265"/>
                    <a:pt x="4926" y="16274"/>
                    <a:pt x="4907" y="16294"/>
                  </a:cubicBezTo>
                  <a:cubicBezTo>
                    <a:pt x="4870" y="16334"/>
                    <a:pt x="4872" y="16399"/>
                    <a:pt x="4909" y="16439"/>
                  </a:cubicBezTo>
                  <a:cubicBezTo>
                    <a:pt x="4946" y="16479"/>
                    <a:pt x="5006" y="16479"/>
                    <a:pt x="5043" y="16439"/>
                  </a:cubicBezTo>
                  <a:cubicBezTo>
                    <a:pt x="5080" y="16399"/>
                    <a:pt x="5080" y="16334"/>
                    <a:pt x="5043" y="16294"/>
                  </a:cubicBezTo>
                  <a:cubicBezTo>
                    <a:pt x="5024" y="16274"/>
                    <a:pt x="5000" y="16266"/>
                    <a:pt x="4975" y="16265"/>
                  </a:cubicBezTo>
                  <a:close/>
                  <a:moveTo>
                    <a:pt x="21112" y="16319"/>
                  </a:moveTo>
                  <a:cubicBezTo>
                    <a:pt x="21065" y="16319"/>
                    <a:pt x="21017" y="16338"/>
                    <a:pt x="20981" y="16376"/>
                  </a:cubicBezTo>
                  <a:cubicBezTo>
                    <a:pt x="20909" y="16453"/>
                    <a:pt x="20909" y="16578"/>
                    <a:pt x="20981" y="16655"/>
                  </a:cubicBezTo>
                  <a:cubicBezTo>
                    <a:pt x="21053" y="16732"/>
                    <a:pt x="21170" y="16732"/>
                    <a:pt x="21242" y="16655"/>
                  </a:cubicBezTo>
                  <a:cubicBezTo>
                    <a:pt x="21314" y="16579"/>
                    <a:pt x="21314" y="16453"/>
                    <a:pt x="21242" y="16376"/>
                  </a:cubicBezTo>
                  <a:cubicBezTo>
                    <a:pt x="21206" y="16338"/>
                    <a:pt x="21159" y="16319"/>
                    <a:pt x="21112" y="16319"/>
                  </a:cubicBezTo>
                  <a:close/>
                  <a:moveTo>
                    <a:pt x="4301" y="16336"/>
                  </a:moveTo>
                  <a:cubicBezTo>
                    <a:pt x="4278" y="16336"/>
                    <a:pt x="4255" y="16346"/>
                    <a:pt x="4237" y="16365"/>
                  </a:cubicBezTo>
                  <a:cubicBezTo>
                    <a:pt x="4201" y="16403"/>
                    <a:pt x="4201" y="16464"/>
                    <a:pt x="4237" y="16502"/>
                  </a:cubicBezTo>
                  <a:cubicBezTo>
                    <a:pt x="4272" y="16540"/>
                    <a:pt x="4330" y="16540"/>
                    <a:pt x="4365" y="16502"/>
                  </a:cubicBezTo>
                  <a:cubicBezTo>
                    <a:pt x="4401" y="16464"/>
                    <a:pt x="4401" y="16403"/>
                    <a:pt x="4365" y="16365"/>
                  </a:cubicBezTo>
                  <a:cubicBezTo>
                    <a:pt x="4348" y="16346"/>
                    <a:pt x="4324" y="16336"/>
                    <a:pt x="4301" y="16336"/>
                  </a:cubicBezTo>
                  <a:close/>
                  <a:moveTo>
                    <a:pt x="13924" y="16367"/>
                  </a:moveTo>
                  <a:cubicBezTo>
                    <a:pt x="13886" y="16367"/>
                    <a:pt x="13848" y="16383"/>
                    <a:pt x="13819" y="16414"/>
                  </a:cubicBezTo>
                  <a:cubicBezTo>
                    <a:pt x="13761" y="16476"/>
                    <a:pt x="13761" y="16576"/>
                    <a:pt x="13819" y="16638"/>
                  </a:cubicBezTo>
                  <a:cubicBezTo>
                    <a:pt x="13877" y="16700"/>
                    <a:pt x="13972" y="16699"/>
                    <a:pt x="14030" y="16638"/>
                  </a:cubicBezTo>
                  <a:cubicBezTo>
                    <a:pt x="14088" y="16576"/>
                    <a:pt x="14088" y="16476"/>
                    <a:pt x="14030" y="16414"/>
                  </a:cubicBezTo>
                  <a:cubicBezTo>
                    <a:pt x="14001" y="16383"/>
                    <a:pt x="13963" y="16367"/>
                    <a:pt x="13924" y="16367"/>
                  </a:cubicBezTo>
                  <a:close/>
                  <a:moveTo>
                    <a:pt x="13154" y="16369"/>
                  </a:moveTo>
                  <a:cubicBezTo>
                    <a:pt x="13117" y="16369"/>
                    <a:pt x="13080" y="16383"/>
                    <a:pt x="13052" y="16412"/>
                  </a:cubicBezTo>
                  <a:cubicBezTo>
                    <a:pt x="12996" y="16472"/>
                    <a:pt x="12996" y="16570"/>
                    <a:pt x="13052" y="16630"/>
                  </a:cubicBezTo>
                  <a:cubicBezTo>
                    <a:pt x="13108" y="16690"/>
                    <a:pt x="13200" y="16690"/>
                    <a:pt x="13256" y="16630"/>
                  </a:cubicBezTo>
                  <a:cubicBezTo>
                    <a:pt x="13312" y="16570"/>
                    <a:pt x="13312" y="16474"/>
                    <a:pt x="13256" y="16414"/>
                  </a:cubicBezTo>
                  <a:cubicBezTo>
                    <a:pt x="13228" y="16384"/>
                    <a:pt x="13191" y="16369"/>
                    <a:pt x="13154" y="16369"/>
                  </a:cubicBezTo>
                  <a:close/>
                  <a:moveTo>
                    <a:pt x="12396" y="16382"/>
                  </a:moveTo>
                  <a:cubicBezTo>
                    <a:pt x="12361" y="16382"/>
                    <a:pt x="12325" y="16395"/>
                    <a:pt x="12298" y="16424"/>
                  </a:cubicBezTo>
                  <a:cubicBezTo>
                    <a:pt x="12244" y="16482"/>
                    <a:pt x="12244" y="16578"/>
                    <a:pt x="12298" y="16636"/>
                  </a:cubicBezTo>
                  <a:cubicBezTo>
                    <a:pt x="12352" y="16694"/>
                    <a:pt x="12440" y="16694"/>
                    <a:pt x="12495" y="16636"/>
                  </a:cubicBezTo>
                  <a:cubicBezTo>
                    <a:pt x="12549" y="16578"/>
                    <a:pt x="12549" y="16484"/>
                    <a:pt x="12495" y="16426"/>
                  </a:cubicBezTo>
                  <a:cubicBezTo>
                    <a:pt x="12467" y="16397"/>
                    <a:pt x="12432" y="16382"/>
                    <a:pt x="12396" y="16382"/>
                  </a:cubicBezTo>
                  <a:close/>
                  <a:moveTo>
                    <a:pt x="14709" y="16382"/>
                  </a:moveTo>
                  <a:cubicBezTo>
                    <a:pt x="14670" y="16382"/>
                    <a:pt x="14630" y="16398"/>
                    <a:pt x="14600" y="16430"/>
                  </a:cubicBezTo>
                  <a:cubicBezTo>
                    <a:pt x="14541" y="16493"/>
                    <a:pt x="14541" y="16595"/>
                    <a:pt x="14600" y="16659"/>
                  </a:cubicBezTo>
                  <a:cubicBezTo>
                    <a:pt x="14659" y="16722"/>
                    <a:pt x="14757" y="16722"/>
                    <a:pt x="14816" y="16659"/>
                  </a:cubicBezTo>
                  <a:cubicBezTo>
                    <a:pt x="14876" y="16596"/>
                    <a:pt x="14876" y="16493"/>
                    <a:pt x="14816" y="16430"/>
                  </a:cubicBezTo>
                  <a:cubicBezTo>
                    <a:pt x="14787" y="16398"/>
                    <a:pt x="14748" y="16382"/>
                    <a:pt x="14709" y="16382"/>
                  </a:cubicBezTo>
                  <a:close/>
                  <a:moveTo>
                    <a:pt x="19517" y="16382"/>
                  </a:moveTo>
                  <a:cubicBezTo>
                    <a:pt x="19472" y="16382"/>
                    <a:pt x="19427" y="16400"/>
                    <a:pt x="19392" y="16437"/>
                  </a:cubicBezTo>
                  <a:cubicBezTo>
                    <a:pt x="19323" y="16512"/>
                    <a:pt x="19323" y="16631"/>
                    <a:pt x="19392" y="16705"/>
                  </a:cubicBezTo>
                  <a:cubicBezTo>
                    <a:pt x="19461" y="16779"/>
                    <a:pt x="19573" y="16779"/>
                    <a:pt x="19642" y="16705"/>
                  </a:cubicBezTo>
                  <a:cubicBezTo>
                    <a:pt x="19712" y="16631"/>
                    <a:pt x="19712" y="16511"/>
                    <a:pt x="19642" y="16437"/>
                  </a:cubicBezTo>
                  <a:cubicBezTo>
                    <a:pt x="19608" y="16400"/>
                    <a:pt x="19563" y="16382"/>
                    <a:pt x="19517" y="16382"/>
                  </a:cubicBezTo>
                  <a:close/>
                  <a:moveTo>
                    <a:pt x="11651" y="16405"/>
                  </a:moveTo>
                  <a:cubicBezTo>
                    <a:pt x="11617" y="16405"/>
                    <a:pt x="11581" y="16419"/>
                    <a:pt x="11554" y="16447"/>
                  </a:cubicBezTo>
                  <a:cubicBezTo>
                    <a:pt x="11502" y="16503"/>
                    <a:pt x="11502" y="16593"/>
                    <a:pt x="11554" y="16649"/>
                  </a:cubicBezTo>
                  <a:cubicBezTo>
                    <a:pt x="11607" y="16705"/>
                    <a:pt x="11693" y="16705"/>
                    <a:pt x="11746" y="16649"/>
                  </a:cubicBezTo>
                  <a:cubicBezTo>
                    <a:pt x="11798" y="16593"/>
                    <a:pt x="11798" y="16503"/>
                    <a:pt x="11746" y="16447"/>
                  </a:cubicBezTo>
                  <a:cubicBezTo>
                    <a:pt x="11719" y="16419"/>
                    <a:pt x="11685" y="16405"/>
                    <a:pt x="11651" y="16405"/>
                  </a:cubicBezTo>
                  <a:close/>
                  <a:moveTo>
                    <a:pt x="15508" y="16411"/>
                  </a:moveTo>
                  <a:cubicBezTo>
                    <a:pt x="15468" y="16411"/>
                    <a:pt x="15428" y="16426"/>
                    <a:pt x="15397" y="16458"/>
                  </a:cubicBezTo>
                  <a:cubicBezTo>
                    <a:pt x="15336" y="16524"/>
                    <a:pt x="15336" y="16630"/>
                    <a:pt x="15397" y="16695"/>
                  </a:cubicBezTo>
                  <a:cubicBezTo>
                    <a:pt x="15458" y="16760"/>
                    <a:pt x="15558" y="16760"/>
                    <a:pt x="15619" y="16695"/>
                  </a:cubicBezTo>
                  <a:cubicBezTo>
                    <a:pt x="15680" y="16630"/>
                    <a:pt x="15680" y="16525"/>
                    <a:pt x="15619" y="16460"/>
                  </a:cubicBezTo>
                  <a:cubicBezTo>
                    <a:pt x="15588" y="16428"/>
                    <a:pt x="15548" y="16411"/>
                    <a:pt x="15508" y="16411"/>
                  </a:cubicBezTo>
                  <a:close/>
                  <a:moveTo>
                    <a:pt x="3631" y="16412"/>
                  </a:moveTo>
                  <a:cubicBezTo>
                    <a:pt x="3609" y="16412"/>
                    <a:pt x="3587" y="16422"/>
                    <a:pt x="3570" y="16439"/>
                  </a:cubicBezTo>
                  <a:cubicBezTo>
                    <a:pt x="3537" y="16475"/>
                    <a:pt x="3537" y="16532"/>
                    <a:pt x="3570" y="16567"/>
                  </a:cubicBezTo>
                  <a:cubicBezTo>
                    <a:pt x="3603" y="16603"/>
                    <a:pt x="3657" y="16603"/>
                    <a:pt x="3690" y="16567"/>
                  </a:cubicBezTo>
                  <a:cubicBezTo>
                    <a:pt x="3723" y="16532"/>
                    <a:pt x="3723" y="16475"/>
                    <a:pt x="3690" y="16439"/>
                  </a:cubicBezTo>
                  <a:cubicBezTo>
                    <a:pt x="3673" y="16422"/>
                    <a:pt x="3653" y="16413"/>
                    <a:pt x="3631" y="16412"/>
                  </a:cubicBezTo>
                  <a:close/>
                  <a:moveTo>
                    <a:pt x="10915" y="16437"/>
                  </a:moveTo>
                  <a:cubicBezTo>
                    <a:pt x="10881" y="16437"/>
                    <a:pt x="10849" y="16450"/>
                    <a:pt x="10823" y="16477"/>
                  </a:cubicBezTo>
                  <a:cubicBezTo>
                    <a:pt x="10773" y="16532"/>
                    <a:pt x="10773" y="16618"/>
                    <a:pt x="10823" y="16672"/>
                  </a:cubicBezTo>
                  <a:cubicBezTo>
                    <a:pt x="10874" y="16726"/>
                    <a:pt x="10955" y="16726"/>
                    <a:pt x="11006" y="16672"/>
                  </a:cubicBezTo>
                  <a:cubicBezTo>
                    <a:pt x="11056" y="16618"/>
                    <a:pt x="11056" y="16531"/>
                    <a:pt x="11006" y="16477"/>
                  </a:cubicBezTo>
                  <a:cubicBezTo>
                    <a:pt x="10980" y="16450"/>
                    <a:pt x="10948" y="16437"/>
                    <a:pt x="10915" y="16437"/>
                  </a:cubicBezTo>
                  <a:close/>
                  <a:moveTo>
                    <a:pt x="16323" y="16458"/>
                  </a:moveTo>
                  <a:cubicBezTo>
                    <a:pt x="16282" y="16458"/>
                    <a:pt x="16240" y="16474"/>
                    <a:pt x="16209" y="16508"/>
                  </a:cubicBezTo>
                  <a:cubicBezTo>
                    <a:pt x="16146" y="16576"/>
                    <a:pt x="16146" y="16685"/>
                    <a:pt x="16209" y="16752"/>
                  </a:cubicBezTo>
                  <a:cubicBezTo>
                    <a:pt x="16272" y="16820"/>
                    <a:pt x="16375" y="16820"/>
                    <a:pt x="16438" y="16752"/>
                  </a:cubicBezTo>
                  <a:cubicBezTo>
                    <a:pt x="16501" y="16685"/>
                    <a:pt x="16501" y="16576"/>
                    <a:pt x="16438" y="16508"/>
                  </a:cubicBezTo>
                  <a:cubicBezTo>
                    <a:pt x="16406" y="16474"/>
                    <a:pt x="16365" y="16458"/>
                    <a:pt x="16323" y="16458"/>
                  </a:cubicBezTo>
                  <a:close/>
                  <a:moveTo>
                    <a:pt x="10189" y="16475"/>
                  </a:moveTo>
                  <a:cubicBezTo>
                    <a:pt x="10157" y="16475"/>
                    <a:pt x="10126" y="16488"/>
                    <a:pt x="10101" y="16514"/>
                  </a:cubicBezTo>
                  <a:cubicBezTo>
                    <a:pt x="10053" y="16566"/>
                    <a:pt x="10053" y="16651"/>
                    <a:pt x="10101" y="16703"/>
                  </a:cubicBezTo>
                  <a:cubicBezTo>
                    <a:pt x="10150" y="16755"/>
                    <a:pt x="10229" y="16755"/>
                    <a:pt x="10278" y="16703"/>
                  </a:cubicBezTo>
                  <a:cubicBezTo>
                    <a:pt x="10327" y="16651"/>
                    <a:pt x="10327" y="16566"/>
                    <a:pt x="10278" y="16514"/>
                  </a:cubicBezTo>
                  <a:cubicBezTo>
                    <a:pt x="10254" y="16488"/>
                    <a:pt x="10221" y="16476"/>
                    <a:pt x="10189" y="16475"/>
                  </a:cubicBezTo>
                  <a:close/>
                  <a:moveTo>
                    <a:pt x="2964" y="16483"/>
                  </a:moveTo>
                  <a:cubicBezTo>
                    <a:pt x="2942" y="16483"/>
                    <a:pt x="2922" y="16492"/>
                    <a:pt x="2905" y="16510"/>
                  </a:cubicBezTo>
                  <a:cubicBezTo>
                    <a:pt x="2872" y="16546"/>
                    <a:pt x="2872" y="16603"/>
                    <a:pt x="2905" y="16638"/>
                  </a:cubicBezTo>
                  <a:cubicBezTo>
                    <a:pt x="2938" y="16673"/>
                    <a:pt x="2992" y="16673"/>
                    <a:pt x="3025" y="16638"/>
                  </a:cubicBezTo>
                  <a:cubicBezTo>
                    <a:pt x="3058" y="16602"/>
                    <a:pt x="3058" y="16545"/>
                    <a:pt x="3025" y="16510"/>
                  </a:cubicBezTo>
                  <a:cubicBezTo>
                    <a:pt x="3008" y="16492"/>
                    <a:pt x="2986" y="16483"/>
                    <a:pt x="2964" y="16483"/>
                  </a:cubicBezTo>
                  <a:close/>
                  <a:moveTo>
                    <a:pt x="9472" y="16516"/>
                  </a:moveTo>
                  <a:cubicBezTo>
                    <a:pt x="9440" y="16516"/>
                    <a:pt x="9409" y="16530"/>
                    <a:pt x="9385" y="16556"/>
                  </a:cubicBezTo>
                  <a:cubicBezTo>
                    <a:pt x="9336" y="16608"/>
                    <a:pt x="9336" y="16691"/>
                    <a:pt x="9385" y="16743"/>
                  </a:cubicBezTo>
                  <a:cubicBezTo>
                    <a:pt x="9433" y="16795"/>
                    <a:pt x="9513" y="16797"/>
                    <a:pt x="9561" y="16745"/>
                  </a:cubicBezTo>
                  <a:cubicBezTo>
                    <a:pt x="9610" y="16693"/>
                    <a:pt x="9610" y="16608"/>
                    <a:pt x="9561" y="16556"/>
                  </a:cubicBezTo>
                  <a:cubicBezTo>
                    <a:pt x="9537" y="16530"/>
                    <a:pt x="9504" y="16516"/>
                    <a:pt x="9472" y="16516"/>
                  </a:cubicBezTo>
                  <a:close/>
                  <a:moveTo>
                    <a:pt x="17158" y="16529"/>
                  </a:moveTo>
                  <a:cubicBezTo>
                    <a:pt x="17115" y="16529"/>
                    <a:pt x="17072" y="16546"/>
                    <a:pt x="17040" y="16580"/>
                  </a:cubicBezTo>
                  <a:cubicBezTo>
                    <a:pt x="16975" y="16650"/>
                    <a:pt x="16975" y="16763"/>
                    <a:pt x="17040" y="16832"/>
                  </a:cubicBezTo>
                  <a:cubicBezTo>
                    <a:pt x="17105" y="16902"/>
                    <a:pt x="17209" y="16902"/>
                    <a:pt x="17274" y="16832"/>
                  </a:cubicBezTo>
                  <a:cubicBezTo>
                    <a:pt x="17339" y="16763"/>
                    <a:pt x="17339" y="16650"/>
                    <a:pt x="17274" y="16580"/>
                  </a:cubicBezTo>
                  <a:cubicBezTo>
                    <a:pt x="17242" y="16546"/>
                    <a:pt x="17200" y="16529"/>
                    <a:pt x="17158" y="16529"/>
                  </a:cubicBezTo>
                  <a:close/>
                  <a:moveTo>
                    <a:pt x="2303" y="16561"/>
                  </a:moveTo>
                  <a:cubicBezTo>
                    <a:pt x="2282" y="16561"/>
                    <a:pt x="2263" y="16570"/>
                    <a:pt x="2247" y="16586"/>
                  </a:cubicBezTo>
                  <a:cubicBezTo>
                    <a:pt x="2216" y="16620"/>
                    <a:pt x="2216" y="16675"/>
                    <a:pt x="2247" y="16708"/>
                  </a:cubicBezTo>
                  <a:cubicBezTo>
                    <a:pt x="2279" y="16742"/>
                    <a:pt x="2329" y="16742"/>
                    <a:pt x="2360" y="16708"/>
                  </a:cubicBezTo>
                  <a:cubicBezTo>
                    <a:pt x="2391" y="16675"/>
                    <a:pt x="2391" y="16620"/>
                    <a:pt x="2360" y="16586"/>
                  </a:cubicBezTo>
                  <a:cubicBezTo>
                    <a:pt x="2344" y="16570"/>
                    <a:pt x="2323" y="16561"/>
                    <a:pt x="2303" y="16561"/>
                  </a:cubicBezTo>
                  <a:close/>
                  <a:moveTo>
                    <a:pt x="8764" y="16567"/>
                  </a:moveTo>
                  <a:cubicBezTo>
                    <a:pt x="8734" y="16567"/>
                    <a:pt x="8704" y="16580"/>
                    <a:pt x="8680" y="16605"/>
                  </a:cubicBezTo>
                  <a:cubicBezTo>
                    <a:pt x="8633" y="16655"/>
                    <a:pt x="8633" y="16737"/>
                    <a:pt x="8680" y="16787"/>
                  </a:cubicBezTo>
                  <a:cubicBezTo>
                    <a:pt x="8727" y="16837"/>
                    <a:pt x="8803" y="16837"/>
                    <a:pt x="8850" y="16787"/>
                  </a:cubicBezTo>
                  <a:cubicBezTo>
                    <a:pt x="8897" y="16737"/>
                    <a:pt x="8897" y="16655"/>
                    <a:pt x="8850" y="16605"/>
                  </a:cubicBezTo>
                  <a:cubicBezTo>
                    <a:pt x="8827" y="16580"/>
                    <a:pt x="8795" y="16567"/>
                    <a:pt x="8764" y="16567"/>
                  </a:cubicBezTo>
                  <a:close/>
                  <a:moveTo>
                    <a:pt x="20436" y="16601"/>
                  </a:moveTo>
                  <a:cubicBezTo>
                    <a:pt x="20390" y="16601"/>
                    <a:pt x="20344" y="16620"/>
                    <a:pt x="20309" y="16657"/>
                  </a:cubicBezTo>
                  <a:cubicBezTo>
                    <a:pt x="20239" y="16731"/>
                    <a:pt x="20239" y="16853"/>
                    <a:pt x="20309" y="16928"/>
                  </a:cubicBezTo>
                  <a:cubicBezTo>
                    <a:pt x="20379" y="17003"/>
                    <a:pt x="20493" y="17003"/>
                    <a:pt x="20563" y="16928"/>
                  </a:cubicBezTo>
                  <a:cubicBezTo>
                    <a:pt x="20633" y="16853"/>
                    <a:pt x="20633" y="16731"/>
                    <a:pt x="20563" y="16657"/>
                  </a:cubicBezTo>
                  <a:cubicBezTo>
                    <a:pt x="20528" y="16620"/>
                    <a:pt x="20482" y="16602"/>
                    <a:pt x="20436" y="16601"/>
                  </a:cubicBezTo>
                  <a:close/>
                  <a:moveTo>
                    <a:pt x="8064" y="16624"/>
                  </a:moveTo>
                  <a:cubicBezTo>
                    <a:pt x="8034" y="16624"/>
                    <a:pt x="8006" y="16637"/>
                    <a:pt x="7983" y="16661"/>
                  </a:cubicBezTo>
                  <a:cubicBezTo>
                    <a:pt x="7938" y="16709"/>
                    <a:pt x="7938" y="16786"/>
                    <a:pt x="7983" y="16834"/>
                  </a:cubicBezTo>
                  <a:cubicBezTo>
                    <a:pt x="8028" y="16882"/>
                    <a:pt x="8101" y="16882"/>
                    <a:pt x="8146" y="16834"/>
                  </a:cubicBezTo>
                  <a:cubicBezTo>
                    <a:pt x="8191" y="16786"/>
                    <a:pt x="8191" y="16709"/>
                    <a:pt x="8146" y="16661"/>
                  </a:cubicBezTo>
                  <a:cubicBezTo>
                    <a:pt x="8123" y="16637"/>
                    <a:pt x="8093" y="16624"/>
                    <a:pt x="8064" y="16624"/>
                  </a:cubicBezTo>
                  <a:close/>
                  <a:moveTo>
                    <a:pt x="18010" y="16628"/>
                  </a:moveTo>
                  <a:cubicBezTo>
                    <a:pt x="17967" y="16628"/>
                    <a:pt x="17924" y="16644"/>
                    <a:pt x="17891" y="16680"/>
                  </a:cubicBezTo>
                  <a:cubicBezTo>
                    <a:pt x="17825" y="16750"/>
                    <a:pt x="17825" y="16865"/>
                    <a:pt x="17891" y="16936"/>
                  </a:cubicBezTo>
                  <a:cubicBezTo>
                    <a:pt x="17957" y="17006"/>
                    <a:pt x="18064" y="17006"/>
                    <a:pt x="18130" y="16936"/>
                  </a:cubicBezTo>
                  <a:cubicBezTo>
                    <a:pt x="18196" y="16865"/>
                    <a:pt x="18196" y="16752"/>
                    <a:pt x="18130" y="16682"/>
                  </a:cubicBezTo>
                  <a:cubicBezTo>
                    <a:pt x="18097" y="16646"/>
                    <a:pt x="18054" y="16628"/>
                    <a:pt x="18010" y="16628"/>
                  </a:cubicBezTo>
                  <a:close/>
                  <a:moveTo>
                    <a:pt x="1647" y="16643"/>
                  </a:moveTo>
                  <a:cubicBezTo>
                    <a:pt x="1628" y="16643"/>
                    <a:pt x="1609" y="16651"/>
                    <a:pt x="1595" y="16666"/>
                  </a:cubicBezTo>
                  <a:cubicBezTo>
                    <a:pt x="1567" y="16697"/>
                    <a:pt x="1566" y="16746"/>
                    <a:pt x="1595" y="16777"/>
                  </a:cubicBezTo>
                  <a:cubicBezTo>
                    <a:pt x="1624" y="16808"/>
                    <a:pt x="1670" y="16808"/>
                    <a:pt x="1699" y="16777"/>
                  </a:cubicBezTo>
                  <a:cubicBezTo>
                    <a:pt x="1727" y="16746"/>
                    <a:pt x="1727" y="16697"/>
                    <a:pt x="1699" y="16666"/>
                  </a:cubicBezTo>
                  <a:cubicBezTo>
                    <a:pt x="1684" y="16651"/>
                    <a:pt x="1666" y="16644"/>
                    <a:pt x="1647" y="16643"/>
                  </a:cubicBezTo>
                  <a:close/>
                  <a:moveTo>
                    <a:pt x="7370" y="16685"/>
                  </a:moveTo>
                  <a:cubicBezTo>
                    <a:pt x="7342" y="16685"/>
                    <a:pt x="7315" y="16697"/>
                    <a:pt x="7293" y="16720"/>
                  </a:cubicBezTo>
                  <a:cubicBezTo>
                    <a:pt x="7250" y="16766"/>
                    <a:pt x="7250" y="16840"/>
                    <a:pt x="7293" y="16886"/>
                  </a:cubicBezTo>
                  <a:cubicBezTo>
                    <a:pt x="7336" y="16932"/>
                    <a:pt x="7405" y="16932"/>
                    <a:pt x="7449" y="16886"/>
                  </a:cubicBezTo>
                  <a:cubicBezTo>
                    <a:pt x="7492" y="16840"/>
                    <a:pt x="7492" y="16766"/>
                    <a:pt x="7449" y="16720"/>
                  </a:cubicBezTo>
                  <a:cubicBezTo>
                    <a:pt x="7427" y="16697"/>
                    <a:pt x="7398" y="16686"/>
                    <a:pt x="7370" y="16685"/>
                  </a:cubicBezTo>
                  <a:close/>
                  <a:moveTo>
                    <a:pt x="993" y="16726"/>
                  </a:moveTo>
                  <a:cubicBezTo>
                    <a:pt x="975" y="16726"/>
                    <a:pt x="958" y="16734"/>
                    <a:pt x="944" y="16748"/>
                  </a:cubicBezTo>
                  <a:cubicBezTo>
                    <a:pt x="917" y="16777"/>
                    <a:pt x="918" y="16823"/>
                    <a:pt x="944" y="16852"/>
                  </a:cubicBezTo>
                  <a:cubicBezTo>
                    <a:pt x="971" y="16880"/>
                    <a:pt x="1016" y="16881"/>
                    <a:pt x="1043" y="16852"/>
                  </a:cubicBezTo>
                  <a:cubicBezTo>
                    <a:pt x="1070" y="16823"/>
                    <a:pt x="1070" y="16777"/>
                    <a:pt x="1043" y="16748"/>
                  </a:cubicBezTo>
                  <a:cubicBezTo>
                    <a:pt x="1029" y="16734"/>
                    <a:pt x="1010" y="16726"/>
                    <a:pt x="993" y="16726"/>
                  </a:cubicBezTo>
                  <a:close/>
                  <a:moveTo>
                    <a:pt x="6684" y="16752"/>
                  </a:moveTo>
                  <a:cubicBezTo>
                    <a:pt x="6657" y="16752"/>
                    <a:pt x="6631" y="16763"/>
                    <a:pt x="6610" y="16785"/>
                  </a:cubicBezTo>
                  <a:cubicBezTo>
                    <a:pt x="6570" y="16828"/>
                    <a:pt x="6570" y="16898"/>
                    <a:pt x="6610" y="16941"/>
                  </a:cubicBezTo>
                  <a:cubicBezTo>
                    <a:pt x="6651" y="16985"/>
                    <a:pt x="6716" y="16985"/>
                    <a:pt x="6757" y="16941"/>
                  </a:cubicBezTo>
                  <a:cubicBezTo>
                    <a:pt x="6798" y="16898"/>
                    <a:pt x="6798" y="16828"/>
                    <a:pt x="6757" y="16785"/>
                  </a:cubicBezTo>
                  <a:cubicBezTo>
                    <a:pt x="6737" y="16763"/>
                    <a:pt x="6710" y="16752"/>
                    <a:pt x="6684" y="16752"/>
                  </a:cubicBezTo>
                  <a:close/>
                  <a:moveTo>
                    <a:pt x="18885" y="16760"/>
                  </a:moveTo>
                  <a:cubicBezTo>
                    <a:pt x="18840" y="16760"/>
                    <a:pt x="18795" y="16777"/>
                    <a:pt x="18761" y="16813"/>
                  </a:cubicBezTo>
                  <a:cubicBezTo>
                    <a:pt x="18694" y="16886"/>
                    <a:pt x="18694" y="17003"/>
                    <a:pt x="18761" y="17075"/>
                  </a:cubicBezTo>
                  <a:cubicBezTo>
                    <a:pt x="18829" y="17147"/>
                    <a:pt x="18938" y="17147"/>
                    <a:pt x="19006" y="17075"/>
                  </a:cubicBezTo>
                  <a:cubicBezTo>
                    <a:pt x="19073" y="17003"/>
                    <a:pt x="19074" y="16886"/>
                    <a:pt x="19006" y="16813"/>
                  </a:cubicBezTo>
                  <a:cubicBezTo>
                    <a:pt x="18972" y="16777"/>
                    <a:pt x="18929" y="16760"/>
                    <a:pt x="18885" y="16760"/>
                  </a:cubicBezTo>
                  <a:close/>
                  <a:moveTo>
                    <a:pt x="344" y="16804"/>
                  </a:moveTo>
                  <a:cubicBezTo>
                    <a:pt x="326" y="16804"/>
                    <a:pt x="307" y="16812"/>
                    <a:pt x="294" y="16827"/>
                  </a:cubicBezTo>
                  <a:cubicBezTo>
                    <a:pt x="267" y="16855"/>
                    <a:pt x="267" y="16901"/>
                    <a:pt x="294" y="16930"/>
                  </a:cubicBezTo>
                  <a:cubicBezTo>
                    <a:pt x="321" y="16959"/>
                    <a:pt x="365" y="16959"/>
                    <a:pt x="392" y="16930"/>
                  </a:cubicBezTo>
                  <a:cubicBezTo>
                    <a:pt x="419" y="16901"/>
                    <a:pt x="419" y="16855"/>
                    <a:pt x="392" y="16827"/>
                  </a:cubicBezTo>
                  <a:cubicBezTo>
                    <a:pt x="379" y="16812"/>
                    <a:pt x="361" y="16804"/>
                    <a:pt x="344" y="16804"/>
                  </a:cubicBezTo>
                  <a:close/>
                  <a:moveTo>
                    <a:pt x="6003" y="16815"/>
                  </a:moveTo>
                  <a:cubicBezTo>
                    <a:pt x="5976" y="16815"/>
                    <a:pt x="5950" y="16826"/>
                    <a:pt x="5929" y="16848"/>
                  </a:cubicBezTo>
                  <a:cubicBezTo>
                    <a:pt x="5889" y="16891"/>
                    <a:pt x="5889" y="16961"/>
                    <a:pt x="5929" y="17004"/>
                  </a:cubicBezTo>
                  <a:cubicBezTo>
                    <a:pt x="5970" y="17048"/>
                    <a:pt x="6035" y="17048"/>
                    <a:pt x="6076" y="17004"/>
                  </a:cubicBezTo>
                  <a:cubicBezTo>
                    <a:pt x="6117" y="16961"/>
                    <a:pt x="6117" y="16891"/>
                    <a:pt x="6076" y="16848"/>
                  </a:cubicBezTo>
                  <a:cubicBezTo>
                    <a:pt x="6056" y="16826"/>
                    <a:pt x="6029" y="16815"/>
                    <a:pt x="6003" y="16815"/>
                  </a:cubicBezTo>
                  <a:close/>
                  <a:moveTo>
                    <a:pt x="21374" y="16869"/>
                  </a:moveTo>
                  <a:cubicBezTo>
                    <a:pt x="21326" y="16869"/>
                    <a:pt x="21279" y="16889"/>
                    <a:pt x="21242" y="16928"/>
                  </a:cubicBezTo>
                  <a:cubicBezTo>
                    <a:pt x="21168" y="17007"/>
                    <a:pt x="21168" y="17134"/>
                    <a:pt x="21242" y="17212"/>
                  </a:cubicBezTo>
                  <a:cubicBezTo>
                    <a:pt x="21316" y="17291"/>
                    <a:pt x="21435" y="17291"/>
                    <a:pt x="21508" y="17212"/>
                  </a:cubicBezTo>
                  <a:cubicBezTo>
                    <a:pt x="21582" y="17134"/>
                    <a:pt x="21582" y="17007"/>
                    <a:pt x="21508" y="16928"/>
                  </a:cubicBezTo>
                  <a:cubicBezTo>
                    <a:pt x="21472" y="16889"/>
                    <a:pt x="21423" y="16869"/>
                    <a:pt x="21374" y="16869"/>
                  </a:cubicBezTo>
                  <a:close/>
                  <a:moveTo>
                    <a:pt x="5329" y="16888"/>
                  </a:moveTo>
                  <a:cubicBezTo>
                    <a:pt x="5304" y="16888"/>
                    <a:pt x="5277" y="16898"/>
                    <a:pt x="5257" y="16918"/>
                  </a:cubicBezTo>
                  <a:cubicBezTo>
                    <a:pt x="5219" y="16960"/>
                    <a:pt x="5218" y="17026"/>
                    <a:pt x="5257" y="17067"/>
                  </a:cubicBezTo>
                  <a:cubicBezTo>
                    <a:pt x="5296" y="17109"/>
                    <a:pt x="5360" y="17109"/>
                    <a:pt x="5399" y="17067"/>
                  </a:cubicBezTo>
                  <a:cubicBezTo>
                    <a:pt x="5437" y="17026"/>
                    <a:pt x="5437" y="16960"/>
                    <a:pt x="5399" y="16918"/>
                  </a:cubicBezTo>
                  <a:cubicBezTo>
                    <a:pt x="5379" y="16898"/>
                    <a:pt x="5354" y="16888"/>
                    <a:pt x="5329" y="16888"/>
                  </a:cubicBezTo>
                  <a:close/>
                  <a:moveTo>
                    <a:pt x="19778" y="16926"/>
                  </a:moveTo>
                  <a:cubicBezTo>
                    <a:pt x="19732" y="16926"/>
                    <a:pt x="19687" y="16946"/>
                    <a:pt x="19651" y="16983"/>
                  </a:cubicBezTo>
                  <a:cubicBezTo>
                    <a:pt x="19581" y="17058"/>
                    <a:pt x="19581" y="17181"/>
                    <a:pt x="19651" y="17256"/>
                  </a:cubicBezTo>
                  <a:cubicBezTo>
                    <a:pt x="19722" y="17332"/>
                    <a:pt x="19837" y="17331"/>
                    <a:pt x="19907" y="17256"/>
                  </a:cubicBezTo>
                  <a:cubicBezTo>
                    <a:pt x="19978" y="17181"/>
                    <a:pt x="19977" y="17059"/>
                    <a:pt x="19907" y="16983"/>
                  </a:cubicBezTo>
                  <a:cubicBezTo>
                    <a:pt x="19872" y="16946"/>
                    <a:pt x="19824" y="16926"/>
                    <a:pt x="19778" y="16926"/>
                  </a:cubicBezTo>
                  <a:close/>
                  <a:moveTo>
                    <a:pt x="14210" y="16943"/>
                  </a:moveTo>
                  <a:cubicBezTo>
                    <a:pt x="14172" y="16943"/>
                    <a:pt x="14133" y="16957"/>
                    <a:pt x="14103" y="16989"/>
                  </a:cubicBezTo>
                  <a:cubicBezTo>
                    <a:pt x="14044" y="17052"/>
                    <a:pt x="14044" y="17157"/>
                    <a:pt x="14103" y="17220"/>
                  </a:cubicBezTo>
                  <a:cubicBezTo>
                    <a:pt x="14162" y="17283"/>
                    <a:pt x="14258" y="17284"/>
                    <a:pt x="14318" y="17220"/>
                  </a:cubicBezTo>
                  <a:cubicBezTo>
                    <a:pt x="14377" y="17157"/>
                    <a:pt x="14377" y="17053"/>
                    <a:pt x="14318" y="16989"/>
                  </a:cubicBezTo>
                  <a:cubicBezTo>
                    <a:pt x="14288" y="16957"/>
                    <a:pt x="14249" y="16943"/>
                    <a:pt x="14210" y="16943"/>
                  </a:cubicBezTo>
                  <a:close/>
                  <a:moveTo>
                    <a:pt x="13445" y="16947"/>
                  </a:moveTo>
                  <a:cubicBezTo>
                    <a:pt x="13407" y="16947"/>
                    <a:pt x="13369" y="16962"/>
                    <a:pt x="13340" y="16993"/>
                  </a:cubicBezTo>
                  <a:cubicBezTo>
                    <a:pt x="13282" y="17055"/>
                    <a:pt x="13282" y="17156"/>
                    <a:pt x="13340" y="17218"/>
                  </a:cubicBezTo>
                  <a:cubicBezTo>
                    <a:pt x="13398" y="17280"/>
                    <a:pt x="13493" y="17280"/>
                    <a:pt x="13551" y="17218"/>
                  </a:cubicBezTo>
                  <a:cubicBezTo>
                    <a:pt x="13609" y="17156"/>
                    <a:pt x="13609" y="17055"/>
                    <a:pt x="13551" y="16993"/>
                  </a:cubicBezTo>
                  <a:cubicBezTo>
                    <a:pt x="13522" y="16962"/>
                    <a:pt x="13484" y="16947"/>
                    <a:pt x="13445" y="16947"/>
                  </a:cubicBezTo>
                  <a:close/>
                  <a:moveTo>
                    <a:pt x="14990" y="16949"/>
                  </a:moveTo>
                  <a:cubicBezTo>
                    <a:pt x="14950" y="16949"/>
                    <a:pt x="14909" y="16966"/>
                    <a:pt x="14879" y="16999"/>
                  </a:cubicBezTo>
                  <a:cubicBezTo>
                    <a:pt x="14818" y="17064"/>
                    <a:pt x="14818" y="17170"/>
                    <a:pt x="14879" y="17235"/>
                  </a:cubicBezTo>
                  <a:cubicBezTo>
                    <a:pt x="14940" y="17301"/>
                    <a:pt x="15038" y="17301"/>
                    <a:pt x="15099" y="17235"/>
                  </a:cubicBezTo>
                  <a:cubicBezTo>
                    <a:pt x="15160" y="17170"/>
                    <a:pt x="15160" y="17064"/>
                    <a:pt x="15099" y="16999"/>
                  </a:cubicBezTo>
                  <a:cubicBezTo>
                    <a:pt x="15068" y="16966"/>
                    <a:pt x="15030" y="16949"/>
                    <a:pt x="14990" y="16949"/>
                  </a:cubicBezTo>
                  <a:close/>
                  <a:moveTo>
                    <a:pt x="4659" y="16962"/>
                  </a:moveTo>
                  <a:cubicBezTo>
                    <a:pt x="4635" y="16962"/>
                    <a:pt x="4609" y="16971"/>
                    <a:pt x="4591" y="16991"/>
                  </a:cubicBezTo>
                  <a:cubicBezTo>
                    <a:pt x="4554" y="17030"/>
                    <a:pt x="4554" y="17095"/>
                    <a:pt x="4591" y="17134"/>
                  </a:cubicBezTo>
                  <a:cubicBezTo>
                    <a:pt x="4627" y="17173"/>
                    <a:pt x="4688" y="17173"/>
                    <a:pt x="4725" y="17134"/>
                  </a:cubicBezTo>
                  <a:cubicBezTo>
                    <a:pt x="4761" y="17095"/>
                    <a:pt x="4761" y="17030"/>
                    <a:pt x="4725" y="16991"/>
                  </a:cubicBezTo>
                  <a:cubicBezTo>
                    <a:pt x="4707" y="16971"/>
                    <a:pt x="4683" y="16962"/>
                    <a:pt x="4659" y="16962"/>
                  </a:cubicBezTo>
                  <a:close/>
                  <a:moveTo>
                    <a:pt x="12693" y="16966"/>
                  </a:moveTo>
                  <a:cubicBezTo>
                    <a:pt x="12656" y="16966"/>
                    <a:pt x="12619" y="16980"/>
                    <a:pt x="12591" y="17010"/>
                  </a:cubicBezTo>
                  <a:cubicBezTo>
                    <a:pt x="12535" y="17070"/>
                    <a:pt x="12535" y="17168"/>
                    <a:pt x="12591" y="17228"/>
                  </a:cubicBezTo>
                  <a:cubicBezTo>
                    <a:pt x="12647" y="17288"/>
                    <a:pt x="12739" y="17288"/>
                    <a:pt x="12795" y="17228"/>
                  </a:cubicBezTo>
                  <a:cubicBezTo>
                    <a:pt x="12851" y="17168"/>
                    <a:pt x="12851" y="17070"/>
                    <a:pt x="12795" y="17010"/>
                  </a:cubicBezTo>
                  <a:cubicBezTo>
                    <a:pt x="12767" y="16980"/>
                    <a:pt x="12730" y="16966"/>
                    <a:pt x="12693" y="16966"/>
                  </a:cubicBezTo>
                  <a:close/>
                  <a:moveTo>
                    <a:pt x="15783" y="16972"/>
                  </a:moveTo>
                  <a:cubicBezTo>
                    <a:pt x="15742" y="16972"/>
                    <a:pt x="15701" y="16990"/>
                    <a:pt x="15669" y="17023"/>
                  </a:cubicBezTo>
                  <a:cubicBezTo>
                    <a:pt x="15606" y="17091"/>
                    <a:pt x="15606" y="17199"/>
                    <a:pt x="15669" y="17266"/>
                  </a:cubicBezTo>
                  <a:cubicBezTo>
                    <a:pt x="15732" y="17333"/>
                    <a:pt x="15835" y="17333"/>
                    <a:pt x="15898" y="17266"/>
                  </a:cubicBezTo>
                  <a:cubicBezTo>
                    <a:pt x="15961" y="17199"/>
                    <a:pt x="15961" y="17091"/>
                    <a:pt x="15898" y="17023"/>
                  </a:cubicBezTo>
                  <a:cubicBezTo>
                    <a:pt x="15866" y="16990"/>
                    <a:pt x="15825" y="16972"/>
                    <a:pt x="15783" y="16972"/>
                  </a:cubicBezTo>
                  <a:close/>
                  <a:moveTo>
                    <a:pt x="11953" y="16995"/>
                  </a:moveTo>
                  <a:cubicBezTo>
                    <a:pt x="11918" y="16995"/>
                    <a:pt x="11883" y="17010"/>
                    <a:pt x="11856" y="17039"/>
                  </a:cubicBezTo>
                  <a:cubicBezTo>
                    <a:pt x="11803" y="17096"/>
                    <a:pt x="11803" y="17188"/>
                    <a:pt x="11856" y="17245"/>
                  </a:cubicBezTo>
                  <a:cubicBezTo>
                    <a:pt x="11910" y="17302"/>
                    <a:pt x="11998" y="17302"/>
                    <a:pt x="12051" y="17245"/>
                  </a:cubicBezTo>
                  <a:cubicBezTo>
                    <a:pt x="12105" y="17188"/>
                    <a:pt x="12105" y="17096"/>
                    <a:pt x="12051" y="17039"/>
                  </a:cubicBezTo>
                  <a:cubicBezTo>
                    <a:pt x="12024" y="17010"/>
                    <a:pt x="11988" y="16995"/>
                    <a:pt x="11953" y="16995"/>
                  </a:cubicBezTo>
                  <a:close/>
                  <a:moveTo>
                    <a:pt x="16595" y="17016"/>
                  </a:moveTo>
                  <a:cubicBezTo>
                    <a:pt x="16552" y="17016"/>
                    <a:pt x="16509" y="17033"/>
                    <a:pt x="16477" y="17067"/>
                  </a:cubicBezTo>
                  <a:cubicBezTo>
                    <a:pt x="16412" y="17137"/>
                    <a:pt x="16412" y="17248"/>
                    <a:pt x="16477" y="17317"/>
                  </a:cubicBezTo>
                  <a:cubicBezTo>
                    <a:pt x="16542" y="17387"/>
                    <a:pt x="16648" y="17387"/>
                    <a:pt x="16713" y="17317"/>
                  </a:cubicBezTo>
                  <a:cubicBezTo>
                    <a:pt x="16778" y="17248"/>
                    <a:pt x="16776" y="17137"/>
                    <a:pt x="16711" y="17067"/>
                  </a:cubicBezTo>
                  <a:cubicBezTo>
                    <a:pt x="16679" y="17033"/>
                    <a:pt x="16637" y="17016"/>
                    <a:pt x="16595" y="17016"/>
                  </a:cubicBezTo>
                  <a:close/>
                  <a:moveTo>
                    <a:pt x="11224" y="17029"/>
                  </a:moveTo>
                  <a:cubicBezTo>
                    <a:pt x="11189" y="17029"/>
                    <a:pt x="11155" y="17043"/>
                    <a:pt x="11129" y="17071"/>
                  </a:cubicBezTo>
                  <a:cubicBezTo>
                    <a:pt x="11077" y="17127"/>
                    <a:pt x="11078" y="17219"/>
                    <a:pt x="11131" y="17275"/>
                  </a:cubicBezTo>
                  <a:cubicBezTo>
                    <a:pt x="11183" y="17331"/>
                    <a:pt x="11268" y="17331"/>
                    <a:pt x="11320" y="17275"/>
                  </a:cubicBezTo>
                  <a:cubicBezTo>
                    <a:pt x="11373" y="17220"/>
                    <a:pt x="11373" y="17127"/>
                    <a:pt x="11320" y="17071"/>
                  </a:cubicBezTo>
                  <a:cubicBezTo>
                    <a:pt x="11294" y="17043"/>
                    <a:pt x="11258" y="17029"/>
                    <a:pt x="11224" y="17029"/>
                  </a:cubicBezTo>
                  <a:close/>
                  <a:moveTo>
                    <a:pt x="3994" y="17039"/>
                  </a:moveTo>
                  <a:cubicBezTo>
                    <a:pt x="3971" y="17039"/>
                    <a:pt x="3947" y="17047"/>
                    <a:pt x="3929" y="17065"/>
                  </a:cubicBezTo>
                  <a:cubicBezTo>
                    <a:pt x="3895" y="17103"/>
                    <a:pt x="3894" y="17163"/>
                    <a:pt x="3929" y="17201"/>
                  </a:cubicBezTo>
                  <a:cubicBezTo>
                    <a:pt x="3964" y="17238"/>
                    <a:pt x="4021" y="17238"/>
                    <a:pt x="4056" y="17201"/>
                  </a:cubicBezTo>
                  <a:cubicBezTo>
                    <a:pt x="4091" y="17164"/>
                    <a:pt x="4091" y="17103"/>
                    <a:pt x="4056" y="17065"/>
                  </a:cubicBezTo>
                  <a:cubicBezTo>
                    <a:pt x="4039" y="17047"/>
                    <a:pt x="4017" y="17039"/>
                    <a:pt x="3994" y="17039"/>
                  </a:cubicBezTo>
                  <a:close/>
                  <a:moveTo>
                    <a:pt x="10505" y="17071"/>
                  </a:moveTo>
                  <a:cubicBezTo>
                    <a:pt x="10471" y="17071"/>
                    <a:pt x="10438" y="17084"/>
                    <a:pt x="10412" y="17111"/>
                  </a:cubicBezTo>
                  <a:cubicBezTo>
                    <a:pt x="10361" y="17166"/>
                    <a:pt x="10360" y="17256"/>
                    <a:pt x="10412" y="17312"/>
                  </a:cubicBezTo>
                  <a:cubicBezTo>
                    <a:pt x="10464" y="17367"/>
                    <a:pt x="10546" y="17367"/>
                    <a:pt x="10598" y="17312"/>
                  </a:cubicBezTo>
                  <a:cubicBezTo>
                    <a:pt x="10650" y="17256"/>
                    <a:pt x="10650" y="17167"/>
                    <a:pt x="10598" y="17111"/>
                  </a:cubicBezTo>
                  <a:cubicBezTo>
                    <a:pt x="10572" y="17084"/>
                    <a:pt x="10539" y="17071"/>
                    <a:pt x="10505" y="17071"/>
                  </a:cubicBezTo>
                  <a:close/>
                  <a:moveTo>
                    <a:pt x="17424" y="17083"/>
                  </a:moveTo>
                  <a:cubicBezTo>
                    <a:pt x="17381" y="17083"/>
                    <a:pt x="17337" y="17101"/>
                    <a:pt x="17304" y="17136"/>
                  </a:cubicBezTo>
                  <a:cubicBezTo>
                    <a:pt x="17238" y="17207"/>
                    <a:pt x="17238" y="17319"/>
                    <a:pt x="17304" y="17390"/>
                  </a:cubicBezTo>
                  <a:cubicBezTo>
                    <a:pt x="17371" y="17461"/>
                    <a:pt x="17478" y="17462"/>
                    <a:pt x="17544" y="17392"/>
                  </a:cubicBezTo>
                  <a:cubicBezTo>
                    <a:pt x="17610" y="17321"/>
                    <a:pt x="17610" y="17207"/>
                    <a:pt x="17544" y="17136"/>
                  </a:cubicBezTo>
                  <a:cubicBezTo>
                    <a:pt x="17511" y="17101"/>
                    <a:pt x="17468" y="17083"/>
                    <a:pt x="17424" y="17083"/>
                  </a:cubicBezTo>
                  <a:close/>
                  <a:moveTo>
                    <a:pt x="3332" y="17113"/>
                  </a:moveTo>
                  <a:cubicBezTo>
                    <a:pt x="3310" y="17113"/>
                    <a:pt x="3287" y="17123"/>
                    <a:pt x="3270" y="17142"/>
                  </a:cubicBezTo>
                  <a:cubicBezTo>
                    <a:pt x="3236" y="17178"/>
                    <a:pt x="3236" y="17237"/>
                    <a:pt x="3270" y="17273"/>
                  </a:cubicBezTo>
                  <a:cubicBezTo>
                    <a:pt x="3304" y="17310"/>
                    <a:pt x="3361" y="17310"/>
                    <a:pt x="3395" y="17273"/>
                  </a:cubicBezTo>
                  <a:cubicBezTo>
                    <a:pt x="3429" y="17237"/>
                    <a:pt x="3429" y="17178"/>
                    <a:pt x="3395" y="17142"/>
                  </a:cubicBezTo>
                  <a:cubicBezTo>
                    <a:pt x="3378" y="17123"/>
                    <a:pt x="3355" y="17113"/>
                    <a:pt x="3332" y="17113"/>
                  </a:cubicBezTo>
                  <a:close/>
                  <a:moveTo>
                    <a:pt x="9796" y="17121"/>
                  </a:moveTo>
                  <a:cubicBezTo>
                    <a:pt x="9763" y="17121"/>
                    <a:pt x="9729" y="17134"/>
                    <a:pt x="9704" y="17161"/>
                  </a:cubicBezTo>
                  <a:cubicBezTo>
                    <a:pt x="9655" y="17214"/>
                    <a:pt x="9655" y="17300"/>
                    <a:pt x="9704" y="17354"/>
                  </a:cubicBezTo>
                  <a:cubicBezTo>
                    <a:pt x="9754" y="17407"/>
                    <a:pt x="9835" y="17407"/>
                    <a:pt x="9885" y="17354"/>
                  </a:cubicBezTo>
                  <a:cubicBezTo>
                    <a:pt x="9935" y="17300"/>
                    <a:pt x="9935" y="17214"/>
                    <a:pt x="9885" y="17161"/>
                  </a:cubicBezTo>
                  <a:cubicBezTo>
                    <a:pt x="9860" y="17134"/>
                    <a:pt x="9828" y="17121"/>
                    <a:pt x="9796" y="17121"/>
                  </a:cubicBezTo>
                  <a:close/>
                  <a:moveTo>
                    <a:pt x="20697" y="17144"/>
                  </a:moveTo>
                  <a:cubicBezTo>
                    <a:pt x="20649" y="17144"/>
                    <a:pt x="20603" y="17164"/>
                    <a:pt x="20566" y="17203"/>
                  </a:cubicBezTo>
                  <a:cubicBezTo>
                    <a:pt x="20494" y="17280"/>
                    <a:pt x="20494" y="17404"/>
                    <a:pt x="20566" y="17482"/>
                  </a:cubicBezTo>
                  <a:cubicBezTo>
                    <a:pt x="20639" y="17559"/>
                    <a:pt x="20757" y="17561"/>
                    <a:pt x="20829" y="17483"/>
                  </a:cubicBezTo>
                  <a:cubicBezTo>
                    <a:pt x="20902" y="17406"/>
                    <a:pt x="20902" y="17280"/>
                    <a:pt x="20829" y="17203"/>
                  </a:cubicBezTo>
                  <a:cubicBezTo>
                    <a:pt x="20793" y="17164"/>
                    <a:pt x="20744" y="17144"/>
                    <a:pt x="20697" y="17144"/>
                  </a:cubicBezTo>
                  <a:close/>
                  <a:moveTo>
                    <a:pt x="9093" y="17174"/>
                  </a:moveTo>
                  <a:cubicBezTo>
                    <a:pt x="9061" y="17174"/>
                    <a:pt x="9028" y="17188"/>
                    <a:pt x="9004" y="17214"/>
                  </a:cubicBezTo>
                  <a:cubicBezTo>
                    <a:pt x="8955" y="17267"/>
                    <a:pt x="8957" y="17350"/>
                    <a:pt x="9006" y="17401"/>
                  </a:cubicBezTo>
                  <a:cubicBezTo>
                    <a:pt x="9054" y="17454"/>
                    <a:pt x="9132" y="17453"/>
                    <a:pt x="9181" y="17401"/>
                  </a:cubicBezTo>
                  <a:cubicBezTo>
                    <a:pt x="9229" y="17349"/>
                    <a:pt x="9230" y="17266"/>
                    <a:pt x="9181" y="17214"/>
                  </a:cubicBezTo>
                  <a:cubicBezTo>
                    <a:pt x="9156" y="17188"/>
                    <a:pt x="9125" y="17174"/>
                    <a:pt x="9093" y="17174"/>
                  </a:cubicBezTo>
                  <a:close/>
                  <a:moveTo>
                    <a:pt x="18275" y="17174"/>
                  </a:moveTo>
                  <a:cubicBezTo>
                    <a:pt x="18230" y="17174"/>
                    <a:pt x="18186" y="17193"/>
                    <a:pt x="18152" y="17230"/>
                  </a:cubicBezTo>
                  <a:cubicBezTo>
                    <a:pt x="18084" y="17302"/>
                    <a:pt x="18084" y="17420"/>
                    <a:pt x="18152" y="17493"/>
                  </a:cubicBezTo>
                  <a:cubicBezTo>
                    <a:pt x="18220" y="17566"/>
                    <a:pt x="18330" y="17566"/>
                    <a:pt x="18398" y="17493"/>
                  </a:cubicBezTo>
                  <a:cubicBezTo>
                    <a:pt x="18467" y="17420"/>
                    <a:pt x="18467" y="17302"/>
                    <a:pt x="18398" y="17230"/>
                  </a:cubicBezTo>
                  <a:cubicBezTo>
                    <a:pt x="18364" y="17193"/>
                    <a:pt x="18320" y="17174"/>
                    <a:pt x="18275" y="17174"/>
                  </a:cubicBezTo>
                  <a:close/>
                  <a:moveTo>
                    <a:pt x="2676" y="17195"/>
                  </a:moveTo>
                  <a:cubicBezTo>
                    <a:pt x="2655" y="17195"/>
                    <a:pt x="2634" y="17203"/>
                    <a:pt x="2617" y="17220"/>
                  </a:cubicBezTo>
                  <a:cubicBezTo>
                    <a:pt x="2585" y="17255"/>
                    <a:pt x="2585" y="17311"/>
                    <a:pt x="2617" y="17346"/>
                  </a:cubicBezTo>
                  <a:cubicBezTo>
                    <a:pt x="2650" y="17381"/>
                    <a:pt x="2703" y="17381"/>
                    <a:pt x="2735" y="17346"/>
                  </a:cubicBezTo>
                  <a:cubicBezTo>
                    <a:pt x="2768" y="17311"/>
                    <a:pt x="2768" y="17255"/>
                    <a:pt x="2735" y="17220"/>
                  </a:cubicBezTo>
                  <a:cubicBezTo>
                    <a:pt x="2719" y="17203"/>
                    <a:pt x="2698" y="17195"/>
                    <a:pt x="2676" y="17195"/>
                  </a:cubicBezTo>
                  <a:close/>
                  <a:moveTo>
                    <a:pt x="8398" y="17237"/>
                  </a:moveTo>
                  <a:cubicBezTo>
                    <a:pt x="8368" y="17237"/>
                    <a:pt x="8339" y="17249"/>
                    <a:pt x="8316" y="17273"/>
                  </a:cubicBezTo>
                  <a:cubicBezTo>
                    <a:pt x="8270" y="17323"/>
                    <a:pt x="8270" y="17404"/>
                    <a:pt x="8316" y="17453"/>
                  </a:cubicBezTo>
                  <a:cubicBezTo>
                    <a:pt x="8362" y="17502"/>
                    <a:pt x="8436" y="17502"/>
                    <a:pt x="8482" y="17453"/>
                  </a:cubicBezTo>
                  <a:cubicBezTo>
                    <a:pt x="8528" y="17404"/>
                    <a:pt x="8528" y="17323"/>
                    <a:pt x="8482" y="17273"/>
                  </a:cubicBezTo>
                  <a:cubicBezTo>
                    <a:pt x="8459" y="17249"/>
                    <a:pt x="8428" y="17237"/>
                    <a:pt x="8398" y="17237"/>
                  </a:cubicBezTo>
                  <a:close/>
                  <a:moveTo>
                    <a:pt x="2024" y="17277"/>
                  </a:moveTo>
                  <a:cubicBezTo>
                    <a:pt x="2004" y="17277"/>
                    <a:pt x="1984" y="17286"/>
                    <a:pt x="1969" y="17302"/>
                  </a:cubicBezTo>
                  <a:cubicBezTo>
                    <a:pt x="1938" y="17335"/>
                    <a:pt x="1938" y="17388"/>
                    <a:pt x="1969" y="17420"/>
                  </a:cubicBezTo>
                  <a:cubicBezTo>
                    <a:pt x="1999" y="17453"/>
                    <a:pt x="2049" y="17453"/>
                    <a:pt x="2079" y="17420"/>
                  </a:cubicBezTo>
                  <a:cubicBezTo>
                    <a:pt x="2110" y="17388"/>
                    <a:pt x="2110" y="17335"/>
                    <a:pt x="2079" y="17302"/>
                  </a:cubicBezTo>
                  <a:cubicBezTo>
                    <a:pt x="2064" y="17286"/>
                    <a:pt x="2044" y="17277"/>
                    <a:pt x="2024" y="17277"/>
                  </a:cubicBezTo>
                  <a:close/>
                  <a:moveTo>
                    <a:pt x="7711" y="17302"/>
                  </a:moveTo>
                  <a:cubicBezTo>
                    <a:pt x="7682" y="17302"/>
                    <a:pt x="7653" y="17313"/>
                    <a:pt x="7631" y="17336"/>
                  </a:cubicBezTo>
                  <a:cubicBezTo>
                    <a:pt x="7587" y="17384"/>
                    <a:pt x="7587" y="17461"/>
                    <a:pt x="7631" y="17508"/>
                  </a:cubicBezTo>
                  <a:cubicBezTo>
                    <a:pt x="7675" y="17556"/>
                    <a:pt x="7748" y="17556"/>
                    <a:pt x="7792" y="17508"/>
                  </a:cubicBezTo>
                  <a:cubicBezTo>
                    <a:pt x="7836" y="17461"/>
                    <a:pt x="7836" y="17384"/>
                    <a:pt x="7792" y="17336"/>
                  </a:cubicBezTo>
                  <a:cubicBezTo>
                    <a:pt x="7770" y="17313"/>
                    <a:pt x="7741" y="17302"/>
                    <a:pt x="7711" y="17302"/>
                  </a:cubicBezTo>
                  <a:close/>
                  <a:moveTo>
                    <a:pt x="19145" y="17304"/>
                  </a:moveTo>
                  <a:cubicBezTo>
                    <a:pt x="19100" y="17304"/>
                    <a:pt x="19055" y="17322"/>
                    <a:pt x="19020" y="17359"/>
                  </a:cubicBezTo>
                  <a:cubicBezTo>
                    <a:pt x="18951" y="17433"/>
                    <a:pt x="18951" y="17555"/>
                    <a:pt x="19020" y="17629"/>
                  </a:cubicBezTo>
                  <a:cubicBezTo>
                    <a:pt x="19090" y="17703"/>
                    <a:pt x="19203" y="17703"/>
                    <a:pt x="19272" y="17629"/>
                  </a:cubicBezTo>
                  <a:cubicBezTo>
                    <a:pt x="19342" y="17555"/>
                    <a:pt x="19342" y="17433"/>
                    <a:pt x="19272" y="17359"/>
                  </a:cubicBezTo>
                  <a:cubicBezTo>
                    <a:pt x="19238" y="17322"/>
                    <a:pt x="19191" y="17304"/>
                    <a:pt x="19145" y="17304"/>
                  </a:cubicBezTo>
                  <a:close/>
                  <a:moveTo>
                    <a:pt x="1375" y="17356"/>
                  </a:moveTo>
                  <a:cubicBezTo>
                    <a:pt x="1355" y="17356"/>
                    <a:pt x="1335" y="17364"/>
                    <a:pt x="1320" y="17380"/>
                  </a:cubicBezTo>
                  <a:cubicBezTo>
                    <a:pt x="1289" y="17413"/>
                    <a:pt x="1289" y="17466"/>
                    <a:pt x="1320" y="17499"/>
                  </a:cubicBezTo>
                  <a:cubicBezTo>
                    <a:pt x="1350" y="17532"/>
                    <a:pt x="1400" y="17532"/>
                    <a:pt x="1431" y="17499"/>
                  </a:cubicBezTo>
                  <a:cubicBezTo>
                    <a:pt x="1461" y="17466"/>
                    <a:pt x="1461" y="17413"/>
                    <a:pt x="1431" y="17380"/>
                  </a:cubicBezTo>
                  <a:cubicBezTo>
                    <a:pt x="1415" y="17364"/>
                    <a:pt x="1395" y="17356"/>
                    <a:pt x="1375" y="17356"/>
                  </a:cubicBezTo>
                  <a:close/>
                  <a:moveTo>
                    <a:pt x="7030" y="17365"/>
                  </a:moveTo>
                  <a:cubicBezTo>
                    <a:pt x="7001" y="17365"/>
                    <a:pt x="6972" y="17376"/>
                    <a:pt x="6950" y="17399"/>
                  </a:cubicBezTo>
                  <a:cubicBezTo>
                    <a:pt x="6906" y="17447"/>
                    <a:pt x="6906" y="17524"/>
                    <a:pt x="6950" y="17571"/>
                  </a:cubicBezTo>
                  <a:cubicBezTo>
                    <a:pt x="6994" y="17619"/>
                    <a:pt x="7067" y="17619"/>
                    <a:pt x="7111" y="17571"/>
                  </a:cubicBezTo>
                  <a:cubicBezTo>
                    <a:pt x="7155" y="17524"/>
                    <a:pt x="7155" y="17447"/>
                    <a:pt x="7111" y="17399"/>
                  </a:cubicBezTo>
                  <a:cubicBezTo>
                    <a:pt x="7089" y="17376"/>
                    <a:pt x="7060" y="17365"/>
                    <a:pt x="7030" y="17365"/>
                  </a:cubicBezTo>
                  <a:close/>
                  <a:moveTo>
                    <a:pt x="21594" y="17428"/>
                  </a:moveTo>
                  <a:cubicBezTo>
                    <a:pt x="21561" y="17437"/>
                    <a:pt x="21529" y="17452"/>
                    <a:pt x="21503" y="17480"/>
                  </a:cubicBezTo>
                  <a:cubicBezTo>
                    <a:pt x="21428" y="17560"/>
                    <a:pt x="21427" y="17691"/>
                    <a:pt x="21503" y="17772"/>
                  </a:cubicBezTo>
                  <a:cubicBezTo>
                    <a:pt x="21529" y="17800"/>
                    <a:pt x="21561" y="17813"/>
                    <a:pt x="21594" y="17821"/>
                  </a:cubicBezTo>
                  <a:lnTo>
                    <a:pt x="21594" y="17428"/>
                  </a:lnTo>
                  <a:close/>
                  <a:moveTo>
                    <a:pt x="6355" y="17436"/>
                  </a:moveTo>
                  <a:cubicBezTo>
                    <a:pt x="6327" y="17436"/>
                    <a:pt x="6299" y="17447"/>
                    <a:pt x="6278" y="17470"/>
                  </a:cubicBezTo>
                  <a:cubicBezTo>
                    <a:pt x="6236" y="17515"/>
                    <a:pt x="6236" y="17589"/>
                    <a:pt x="6278" y="17634"/>
                  </a:cubicBezTo>
                  <a:cubicBezTo>
                    <a:pt x="6320" y="17680"/>
                    <a:pt x="6390" y="17679"/>
                    <a:pt x="6432" y="17634"/>
                  </a:cubicBezTo>
                  <a:cubicBezTo>
                    <a:pt x="6474" y="17589"/>
                    <a:pt x="6474" y="17515"/>
                    <a:pt x="6432" y="17470"/>
                  </a:cubicBezTo>
                  <a:cubicBezTo>
                    <a:pt x="6410" y="17447"/>
                    <a:pt x="6383" y="17436"/>
                    <a:pt x="6355" y="17436"/>
                  </a:cubicBezTo>
                  <a:close/>
                  <a:moveTo>
                    <a:pt x="730" y="17443"/>
                  </a:moveTo>
                  <a:cubicBezTo>
                    <a:pt x="712" y="17443"/>
                    <a:pt x="694" y="17451"/>
                    <a:pt x="680" y="17466"/>
                  </a:cubicBezTo>
                  <a:cubicBezTo>
                    <a:pt x="652" y="17496"/>
                    <a:pt x="652" y="17545"/>
                    <a:pt x="680" y="17575"/>
                  </a:cubicBezTo>
                  <a:cubicBezTo>
                    <a:pt x="708" y="17605"/>
                    <a:pt x="754" y="17605"/>
                    <a:pt x="782" y="17575"/>
                  </a:cubicBezTo>
                  <a:cubicBezTo>
                    <a:pt x="810" y="17545"/>
                    <a:pt x="810" y="17496"/>
                    <a:pt x="782" y="17466"/>
                  </a:cubicBezTo>
                  <a:cubicBezTo>
                    <a:pt x="768" y="17451"/>
                    <a:pt x="748" y="17443"/>
                    <a:pt x="730" y="17443"/>
                  </a:cubicBezTo>
                  <a:close/>
                  <a:moveTo>
                    <a:pt x="20041" y="17470"/>
                  </a:moveTo>
                  <a:cubicBezTo>
                    <a:pt x="19994" y="17470"/>
                    <a:pt x="19947" y="17489"/>
                    <a:pt x="19910" y="17527"/>
                  </a:cubicBezTo>
                  <a:cubicBezTo>
                    <a:pt x="19838" y="17605"/>
                    <a:pt x="19838" y="17731"/>
                    <a:pt x="19910" y="17808"/>
                  </a:cubicBezTo>
                  <a:cubicBezTo>
                    <a:pt x="19983" y="17885"/>
                    <a:pt x="20099" y="17885"/>
                    <a:pt x="20171" y="17808"/>
                  </a:cubicBezTo>
                  <a:cubicBezTo>
                    <a:pt x="20244" y="17731"/>
                    <a:pt x="20244" y="17605"/>
                    <a:pt x="20171" y="17527"/>
                  </a:cubicBezTo>
                  <a:cubicBezTo>
                    <a:pt x="20135" y="17489"/>
                    <a:pt x="20088" y="17470"/>
                    <a:pt x="20041" y="17470"/>
                  </a:cubicBezTo>
                  <a:close/>
                  <a:moveTo>
                    <a:pt x="5686" y="17510"/>
                  </a:moveTo>
                  <a:cubicBezTo>
                    <a:pt x="5660" y="17510"/>
                    <a:pt x="5633" y="17521"/>
                    <a:pt x="5613" y="17543"/>
                  </a:cubicBezTo>
                  <a:cubicBezTo>
                    <a:pt x="5572" y="17586"/>
                    <a:pt x="5573" y="17658"/>
                    <a:pt x="5613" y="17701"/>
                  </a:cubicBezTo>
                  <a:cubicBezTo>
                    <a:pt x="5654" y="17744"/>
                    <a:pt x="5719" y="17744"/>
                    <a:pt x="5760" y="17701"/>
                  </a:cubicBezTo>
                  <a:cubicBezTo>
                    <a:pt x="5800" y="17658"/>
                    <a:pt x="5800" y="17586"/>
                    <a:pt x="5760" y="17543"/>
                  </a:cubicBezTo>
                  <a:cubicBezTo>
                    <a:pt x="5739" y="17521"/>
                    <a:pt x="5713" y="17510"/>
                    <a:pt x="5686" y="17510"/>
                  </a:cubicBezTo>
                  <a:close/>
                  <a:moveTo>
                    <a:pt x="14498" y="17518"/>
                  </a:moveTo>
                  <a:cubicBezTo>
                    <a:pt x="14458" y="17518"/>
                    <a:pt x="14418" y="17535"/>
                    <a:pt x="14387" y="17567"/>
                  </a:cubicBezTo>
                  <a:cubicBezTo>
                    <a:pt x="14326" y="17633"/>
                    <a:pt x="14326" y="17739"/>
                    <a:pt x="14387" y="17804"/>
                  </a:cubicBezTo>
                  <a:cubicBezTo>
                    <a:pt x="14449" y="17869"/>
                    <a:pt x="14548" y="17869"/>
                    <a:pt x="14609" y="17804"/>
                  </a:cubicBezTo>
                  <a:cubicBezTo>
                    <a:pt x="14670" y="17739"/>
                    <a:pt x="14670" y="17633"/>
                    <a:pt x="14609" y="17567"/>
                  </a:cubicBezTo>
                  <a:cubicBezTo>
                    <a:pt x="14579" y="17535"/>
                    <a:pt x="14538" y="17518"/>
                    <a:pt x="14498" y="17518"/>
                  </a:cubicBezTo>
                  <a:close/>
                  <a:moveTo>
                    <a:pt x="15270" y="17520"/>
                  </a:moveTo>
                  <a:cubicBezTo>
                    <a:pt x="15229" y="17520"/>
                    <a:pt x="15189" y="17536"/>
                    <a:pt x="15158" y="17569"/>
                  </a:cubicBezTo>
                  <a:cubicBezTo>
                    <a:pt x="15095" y="17637"/>
                    <a:pt x="15095" y="17746"/>
                    <a:pt x="15158" y="17814"/>
                  </a:cubicBezTo>
                  <a:cubicBezTo>
                    <a:pt x="15221" y="17881"/>
                    <a:pt x="15322" y="17881"/>
                    <a:pt x="15385" y="17814"/>
                  </a:cubicBezTo>
                  <a:cubicBezTo>
                    <a:pt x="15448" y="17746"/>
                    <a:pt x="15448" y="17637"/>
                    <a:pt x="15385" y="17569"/>
                  </a:cubicBezTo>
                  <a:cubicBezTo>
                    <a:pt x="15353" y="17536"/>
                    <a:pt x="15312" y="17520"/>
                    <a:pt x="15270" y="17520"/>
                  </a:cubicBezTo>
                  <a:close/>
                  <a:moveTo>
                    <a:pt x="88" y="17531"/>
                  </a:moveTo>
                  <a:cubicBezTo>
                    <a:pt x="71" y="17531"/>
                    <a:pt x="55" y="17538"/>
                    <a:pt x="42" y="17552"/>
                  </a:cubicBezTo>
                  <a:cubicBezTo>
                    <a:pt x="15" y="17580"/>
                    <a:pt x="16" y="17626"/>
                    <a:pt x="42" y="17653"/>
                  </a:cubicBezTo>
                  <a:cubicBezTo>
                    <a:pt x="68" y="17682"/>
                    <a:pt x="110" y="17681"/>
                    <a:pt x="137" y="17653"/>
                  </a:cubicBezTo>
                  <a:cubicBezTo>
                    <a:pt x="163" y="17625"/>
                    <a:pt x="163" y="17580"/>
                    <a:pt x="137" y="17552"/>
                  </a:cubicBezTo>
                  <a:cubicBezTo>
                    <a:pt x="123" y="17538"/>
                    <a:pt x="105" y="17531"/>
                    <a:pt x="88" y="17531"/>
                  </a:cubicBezTo>
                  <a:close/>
                  <a:moveTo>
                    <a:pt x="13740" y="17531"/>
                  </a:moveTo>
                  <a:cubicBezTo>
                    <a:pt x="13702" y="17531"/>
                    <a:pt x="13663" y="17545"/>
                    <a:pt x="13633" y="17577"/>
                  </a:cubicBezTo>
                  <a:cubicBezTo>
                    <a:pt x="13574" y="17640"/>
                    <a:pt x="13574" y="17745"/>
                    <a:pt x="13633" y="17808"/>
                  </a:cubicBezTo>
                  <a:cubicBezTo>
                    <a:pt x="13692" y="17871"/>
                    <a:pt x="13788" y="17871"/>
                    <a:pt x="13848" y="17808"/>
                  </a:cubicBezTo>
                  <a:cubicBezTo>
                    <a:pt x="13907" y="17745"/>
                    <a:pt x="13907" y="17640"/>
                    <a:pt x="13848" y="17577"/>
                  </a:cubicBezTo>
                  <a:cubicBezTo>
                    <a:pt x="13818" y="17545"/>
                    <a:pt x="13779" y="17531"/>
                    <a:pt x="13740" y="17531"/>
                  </a:cubicBezTo>
                  <a:close/>
                  <a:moveTo>
                    <a:pt x="16060" y="17537"/>
                  </a:moveTo>
                  <a:cubicBezTo>
                    <a:pt x="16018" y="17537"/>
                    <a:pt x="15975" y="17554"/>
                    <a:pt x="15942" y="17588"/>
                  </a:cubicBezTo>
                  <a:cubicBezTo>
                    <a:pt x="15878" y="17658"/>
                    <a:pt x="15878" y="17769"/>
                    <a:pt x="15942" y="17839"/>
                  </a:cubicBezTo>
                  <a:cubicBezTo>
                    <a:pt x="16007" y="17908"/>
                    <a:pt x="16114" y="17910"/>
                    <a:pt x="16178" y="17840"/>
                  </a:cubicBezTo>
                  <a:cubicBezTo>
                    <a:pt x="16243" y="17771"/>
                    <a:pt x="16243" y="17658"/>
                    <a:pt x="16178" y="17588"/>
                  </a:cubicBezTo>
                  <a:cubicBezTo>
                    <a:pt x="16146" y="17554"/>
                    <a:pt x="16103" y="17537"/>
                    <a:pt x="16060" y="17537"/>
                  </a:cubicBezTo>
                  <a:close/>
                  <a:moveTo>
                    <a:pt x="12995" y="17554"/>
                  </a:moveTo>
                  <a:cubicBezTo>
                    <a:pt x="12957" y="17554"/>
                    <a:pt x="12920" y="17569"/>
                    <a:pt x="12891" y="17600"/>
                  </a:cubicBezTo>
                  <a:cubicBezTo>
                    <a:pt x="12834" y="17661"/>
                    <a:pt x="12834" y="17760"/>
                    <a:pt x="12891" y="17821"/>
                  </a:cubicBezTo>
                  <a:cubicBezTo>
                    <a:pt x="12949" y="17883"/>
                    <a:pt x="13041" y="17883"/>
                    <a:pt x="13099" y="17821"/>
                  </a:cubicBezTo>
                  <a:cubicBezTo>
                    <a:pt x="13156" y="17760"/>
                    <a:pt x="13156" y="17661"/>
                    <a:pt x="13099" y="17600"/>
                  </a:cubicBezTo>
                  <a:cubicBezTo>
                    <a:pt x="13070" y="17569"/>
                    <a:pt x="13033" y="17554"/>
                    <a:pt x="12995" y="17554"/>
                  </a:cubicBezTo>
                  <a:close/>
                  <a:moveTo>
                    <a:pt x="16867" y="17575"/>
                  </a:moveTo>
                  <a:cubicBezTo>
                    <a:pt x="16823" y="17575"/>
                    <a:pt x="16780" y="17593"/>
                    <a:pt x="16747" y="17629"/>
                  </a:cubicBezTo>
                  <a:cubicBezTo>
                    <a:pt x="16681" y="17699"/>
                    <a:pt x="16681" y="17814"/>
                    <a:pt x="16747" y="17884"/>
                  </a:cubicBezTo>
                  <a:cubicBezTo>
                    <a:pt x="16813" y="17955"/>
                    <a:pt x="16920" y="17955"/>
                    <a:pt x="16986" y="17884"/>
                  </a:cubicBezTo>
                  <a:cubicBezTo>
                    <a:pt x="17052" y="17814"/>
                    <a:pt x="17053" y="17699"/>
                    <a:pt x="16986" y="17629"/>
                  </a:cubicBezTo>
                  <a:cubicBezTo>
                    <a:pt x="16953" y="17593"/>
                    <a:pt x="16910" y="17575"/>
                    <a:pt x="16867" y="17575"/>
                  </a:cubicBezTo>
                  <a:close/>
                  <a:moveTo>
                    <a:pt x="5021" y="17587"/>
                  </a:moveTo>
                  <a:cubicBezTo>
                    <a:pt x="4996" y="17587"/>
                    <a:pt x="4971" y="17598"/>
                    <a:pt x="4952" y="17619"/>
                  </a:cubicBezTo>
                  <a:cubicBezTo>
                    <a:pt x="4913" y="17661"/>
                    <a:pt x="4913" y="17727"/>
                    <a:pt x="4952" y="17768"/>
                  </a:cubicBezTo>
                  <a:cubicBezTo>
                    <a:pt x="4990" y="17809"/>
                    <a:pt x="5052" y="17809"/>
                    <a:pt x="5091" y="17768"/>
                  </a:cubicBezTo>
                  <a:cubicBezTo>
                    <a:pt x="5130" y="17727"/>
                    <a:pt x="5130" y="17660"/>
                    <a:pt x="5091" y="17619"/>
                  </a:cubicBezTo>
                  <a:cubicBezTo>
                    <a:pt x="5072" y="17598"/>
                    <a:pt x="5047" y="17587"/>
                    <a:pt x="5021" y="17587"/>
                  </a:cubicBezTo>
                  <a:close/>
                  <a:moveTo>
                    <a:pt x="12260" y="17587"/>
                  </a:moveTo>
                  <a:cubicBezTo>
                    <a:pt x="12224" y="17587"/>
                    <a:pt x="12188" y="17601"/>
                    <a:pt x="12160" y="17630"/>
                  </a:cubicBezTo>
                  <a:cubicBezTo>
                    <a:pt x="12104" y="17690"/>
                    <a:pt x="12104" y="17788"/>
                    <a:pt x="12160" y="17848"/>
                  </a:cubicBezTo>
                  <a:cubicBezTo>
                    <a:pt x="12216" y="17908"/>
                    <a:pt x="12306" y="17908"/>
                    <a:pt x="12362" y="17848"/>
                  </a:cubicBezTo>
                  <a:cubicBezTo>
                    <a:pt x="12418" y="17788"/>
                    <a:pt x="12418" y="17690"/>
                    <a:pt x="12362" y="17630"/>
                  </a:cubicBezTo>
                  <a:cubicBezTo>
                    <a:pt x="12334" y="17600"/>
                    <a:pt x="12297" y="17587"/>
                    <a:pt x="12260" y="17587"/>
                  </a:cubicBezTo>
                  <a:close/>
                  <a:moveTo>
                    <a:pt x="11538" y="17629"/>
                  </a:moveTo>
                  <a:cubicBezTo>
                    <a:pt x="11503" y="17629"/>
                    <a:pt x="11469" y="17642"/>
                    <a:pt x="11442" y="17671"/>
                  </a:cubicBezTo>
                  <a:cubicBezTo>
                    <a:pt x="11388" y="17728"/>
                    <a:pt x="11388" y="17821"/>
                    <a:pt x="11442" y="17879"/>
                  </a:cubicBezTo>
                  <a:cubicBezTo>
                    <a:pt x="11496" y="17936"/>
                    <a:pt x="11583" y="17936"/>
                    <a:pt x="11637" y="17879"/>
                  </a:cubicBezTo>
                  <a:cubicBezTo>
                    <a:pt x="11690" y="17821"/>
                    <a:pt x="11690" y="17730"/>
                    <a:pt x="11637" y="17672"/>
                  </a:cubicBezTo>
                  <a:cubicBezTo>
                    <a:pt x="11610" y="17644"/>
                    <a:pt x="11574" y="17629"/>
                    <a:pt x="11538" y="17629"/>
                  </a:cubicBezTo>
                  <a:close/>
                  <a:moveTo>
                    <a:pt x="17692" y="17634"/>
                  </a:moveTo>
                  <a:cubicBezTo>
                    <a:pt x="17648" y="17634"/>
                    <a:pt x="17603" y="17653"/>
                    <a:pt x="17569" y="17690"/>
                  </a:cubicBezTo>
                  <a:cubicBezTo>
                    <a:pt x="17501" y="17763"/>
                    <a:pt x="17501" y="17881"/>
                    <a:pt x="17569" y="17953"/>
                  </a:cubicBezTo>
                  <a:cubicBezTo>
                    <a:pt x="17637" y="18026"/>
                    <a:pt x="17747" y="18026"/>
                    <a:pt x="17816" y="17953"/>
                  </a:cubicBezTo>
                  <a:cubicBezTo>
                    <a:pt x="17884" y="17880"/>
                    <a:pt x="17884" y="17763"/>
                    <a:pt x="17816" y="17690"/>
                  </a:cubicBezTo>
                  <a:cubicBezTo>
                    <a:pt x="17782" y="17653"/>
                    <a:pt x="17737" y="17634"/>
                    <a:pt x="17692" y="17634"/>
                  </a:cubicBezTo>
                  <a:close/>
                  <a:moveTo>
                    <a:pt x="4362" y="17663"/>
                  </a:moveTo>
                  <a:cubicBezTo>
                    <a:pt x="4337" y="17663"/>
                    <a:pt x="4311" y="17673"/>
                    <a:pt x="4292" y="17693"/>
                  </a:cubicBezTo>
                  <a:cubicBezTo>
                    <a:pt x="4254" y="17734"/>
                    <a:pt x="4254" y="17802"/>
                    <a:pt x="4292" y="17842"/>
                  </a:cubicBezTo>
                  <a:cubicBezTo>
                    <a:pt x="4330" y="17883"/>
                    <a:pt x="4394" y="17883"/>
                    <a:pt x="4432" y="17842"/>
                  </a:cubicBezTo>
                  <a:cubicBezTo>
                    <a:pt x="4470" y="17802"/>
                    <a:pt x="4470" y="17734"/>
                    <a:pt x="4432" y="17693"/>
                  </a:cubicBezTo>
                  <a:cubicBezTo>
                    <a:pt x="4412" y="17673"/>
                    <a:pt x="4387" y="17663"/>
                    <a:pt x="4362" y="17663"/>
                  </a:cubicBezTo>
                  <a:close/>
                  <a:moveTo>
                    <a:pt x="10825" y="17672"/>
                  </a:moveTo>
                  <a:cubicBezTo>
                    <a:pt x="10790" y="17672"/>
                    <a:pt x="10755" y="17686"/>
                    <a:pt x="10729" y="17714"/>
                  </a:cubicBezTo>
                  <a:cubicBezTo>
                    <a:pt x="10675" y="17772"/>
                    <a:pt x="10675" y="17865"/>
                    <a:pt x="10729" y="17923"/>
                  </a:cubicBezTo>
                  <a:cubicBezTo>
                    <a:pt x="10782" y="17980"/>
                    <a:pt x="10870" y="17980"/>
                    <a:pt x="10923" y="17923"/>
                  </a:cubicBezTo>
                  <a:cubicBezTo>
                    <a:pt x="10977" y="17865"/>
                    <a:pt x="10977" y="17772"/>
                    <a:pt x="10923" y="17714"/>
                  </a:cubicBezTo>
                  <a:cubicBezTo>
                    <a:pt x="10897" y="17686"/>
                    <a:pt x="10860" y="17673"/>
                    <a:pt x="10825" y="17672"/>
                  </a:cubicBezTo>
                  <a:close/>
                  <a:moveTo>
                    <a:pt x="20960" y="17690"/>
                  </a:moveTo>
                  <a:cubicBezTo>
                    <a:pt x="20911" y="17690"/>
                    <a:pt x="20863" y="17709"/>
                    <a:pt x="20826" y="17749"/>
                  </a:cubicBezTo>
                  <a:cubicBezTo>
                    <a:pt x="20751" y="17828"/>
                    <a:pt x="20751" y="17958"/>
                    <a:pt x="20826" y="18037"/>
                  </a:cubicBezTo>
                  <a:cubicBezTo>
                    <a:pt x="20900" y="18116"/>
                    <a:pt x="21021" y="18116"/>
                    <a:pt x="21096" y="18037"/>
                  </a:cubicBezTo>
                  <a:cubicBezTo>
                    <a:pt x="21170" y="17958"/>
                    <a:pt x="21168" y="17828"/>
                    <a:pt x="21094" y="17749"/>
                  </a:cubicBezTo>
                  <a:cubicBezTo>
                    <a:pt x="21057" y="17709"/>
                    <a:pt x="21008" y="17690"/>
                    <a:pt x="20960" y="17690"/>
                  </a:cubicBezTo>
                  <a:close/>
                  <a:moveTo>
                    <a:pt x="18540" y="17724"/>
                  </a:moveTo>
                  <a:cubicBezTo>
                    <a:pt x="18494" y="17724"/>
                    <a:pt x="18448" y="17742"/>
                    <a:pt x="18413" y="17779"/>
                  </a:cubicBezTo>
                  <a:cubicBezTo>
                    <a:pt x="18343" y="17854"/>
                    <a:pt x="18343" y="17976"/>
                    <a:pt x="18413" y="18050"/>
                  </a:cubicBezTo>
                  <a:cubicBezTo>
                    <a:pt x="18483" y="18125"/>
                    <a:pt x="18597" y="18125"/>
                    <a:pt x="18666" y="18050"/>
                  </a:cubicBezTo>
                  <a:cubicBezTo>
                    <a:pt x="18736" y="17976"/>
                    <a:pt x="18736" y="17854"/>
                    <a:pt x="18666" y="17779"/>
                  </a:cubicBezTo>
                  <a:cubicBezTo>
                    <a:pt x="18632" y="17742"/>
                    <a:pt x="18585" y="17724"/>
                    <a:pt x="18540" y="17724"/>
                  </a:cubicBezTo>
                  <a:close/>
                  <a:moveTo>
                    <a:pt x="10123" y="17726"/>
                  </a:moveTo>
                  <a:cubicBezTo>
                    <a:pt x="10089" y="17726"/>
                    <a:pt x="10054" y="17740"/>
                    <a:pt x="10028" y="17768"/>
                  </a:cubicBezTo>
                  <a:cubicBezTo>
                    <a:pt x="9976" y="17823"/>
                    <a:pt x="9976" y="17913"/>
                    <a:pt x="10028" y="17968"/>
                  </a:cubicBezTo>
                  <a:cubicBezTo>
                    <a:pt x="10080" y="18024"/>
                    <a:pt x="10164" y="18024"/>
                    <a:pt x="10216" y="17968"/>
                  </a:cubicBezTo>
                  <a:cubicBezTo>
                    <a:pt x="10267" y="17913"/>
                    <a:pt x="10267" y="17823"/>
                    <a:pt x="10216" y="17768"/>
                  </a:cubicBezTo>
                  <a:cubicBezTo>
                    <a:pt x="10190" y="17740"/>
                    <a:pt x="10157" y="17726"/>
                    <a:pt x="10123" y="17726"/>
                  </a:cubicBezTo>
                  <a:close/>
                  <a:moveTo>
                    <a:pt x="3708" y="17745"/>
                  </a:moveTo>
                  <a:cubicBezTo>
                    <a:pt x="3684" y="17745"/>
                    <a:pt x="3660" y="17754"/>
                    <a:pt x="3642" y="17774"/>
                  </a:cubicBezTo>
                  <a:cubicBezTo>
                    <a:pt x="3605" y="17812"/>
                    <a:pt x="3605" y="17874"/>
                    <a:pt x="3642" y="17913"/>
                  </a:cubicBezTo>
                  <a:cubicBezTo>
                    <a:pt x="3678" y="17952"/>
                    <a:pt x="3736" y="17952"/>
                    <a:pt x="3772" y="17913"/>
                  </a:cubicBezTo>
                  <a:cubicBezTo>
                    <a:pt x="3808" y="17874"/>
                    <a:pt x="3808" y="17812"/>
                    <a:pt x="3772" y="17774"/>
                  </a:cubicBezTo>
                  <a:cubicBezTo>
                    <a:pt x="3754" y="17754"/>
                    <a:pt x="3731" y="17745"/>
                    <a:pt x="3708" y="17745"/>
                  </a:cubicBezTo>
                  <a:close/>
                  <a:moveTo>
                    <a:pt x="9427" y="17787"/>
                  </a:moveTo>
                  <a:cubicBezTo>
                    <a:pt x="9395" y="17787"/>
                    <a:pt x="9361" y="17799"/>
                    <a:pt x="9336" y="17825"/>
                  </a:cubicBezTo>
                  <a:cubicBezTo>
                    <a:pt x="9286" y="17878"/>
                    <a:pt x="9286" y="17967"/>
                    <a:pt x="9336" y="18020"/>
                  </a:cubicBezTo>
                  <a:cubicBezTo>
                    <a:pt x="9386" y="18073"/>
                    <a:pt x="9467" y="18073"/>
                    <a:pt x="9517" y="18020"/>
                  </a:cubicBezTo>
                  <a:cubicBezTo>
                    <a:pt x="9567" y="17967"/>
                    <a:pt x="9567" y="17880"/>
                    <a:pt x="9517" y="17827"/>
                  </a:cubicBezTo>
                  <a:cubicBezTo>
                    <a:pt x="9492" y="17801"/>
                    <a:pt x="9460" y="17787"/>
                    <a:pt x="9427" y="17787"/>
                  </a:cubicBezTo>
                  <a:close/>
                  <a:moveTo>
                    <a:pt x="3055" y="17827"/>
                  </a:moveTo>
                  <a:cubicBezTo>
                    <a:pt x="3033" y="17827"/>
                    <a:pt x="3010" y="17837"/>
                    <a:pt x="2993" y="17856"/>
                  </a:cubicBezTo>
                  <a:cubicBezTo>
                    <a:pt x="2959" y="17892"/>
                    <a:pt x="2959" y="17951"/>
                    <a:pt x="2993" y="17987"/>
                  </a:cubicBezTo>
                  <a:cubicBezTo>
                    <a:pt x="3027" y="18024"/>
                    <a:pt x="3084" y="18024"/>
                    <a:pt x="3118" y="17987"/>
                  </a:cubicBezTo>
                  <a:cubicBezTo>
                    <a:pt x="3152" y="17951"/>
                    <a:pt x="3152" y="17892"/>
                    <a:pt x="3118" y="17856"/>
                  </a:cubicBezTo>
                  <a:cubicBezTo>
                    <a:pt x="3101" y="17837"/>
                    <a:pt x="3078" y="17827"/>
                    <a:pt x="3055" y="17827"/>
                  </a:cubicBezTo>
                  <a:close/>
                  <a:moveTo>
                    <a:pt x="8739" y="17850"/>
                  </a:moveTo>
                  <a:cubicBezTo>
                    <a:pt x="8708" y="17850"/>
                    <a:pt x="8676" y="17862"/>
                    <a:pt x="8652" y="17888"/>
                  </a:cubicBezTo>
                  <a:cubicBezTo>
                    <a:pt x="8603" y="17940"/>
                    <a:pt x="8604" y="18024"/>
                    <a:pt x="8652" y="18075"/>
                  </a:cubicBezTo>
                  <a:cubicBezTo>
                    <a:pt x="8700" y="18127"/>
                    <a:pt x="8777" y="18127"/>
                    <a:pt x="8825" y="18075"/>
                  </a:cubicBezTo>
                  <a:cubicBezTo>
                    <a:pt x="8873" y="18024"/>
                    <a:pt x="8873" y="17940"/>
                    <a:pt x="8825" y="17888"/>
                  </a:cubicBezTo>
                  <a:cubicBezTo>
                    <a:pt x="8801" y="17863"/>
                    <a:pt x="8771" y="17850"/>
                    <a:pt x="8739" y="17850"/>
                  </a:cubicBezTo>
                  <a:close/>
                  <a:moveTo>
                    <a:pt x="19408" y="17850"/>
                  </a:moveTo>
                  <a:cubicBezTo>
                    <a:pt x="19362" y="17850"/>
                    <a:pt x="19315" y="17869"/>
                    <a:pt x="19280" y="17907"/>
                  </a:cubicBezTo>
                  <a:cubicBezTo>
                    <a:pt x="19208" y="17983"/>
                    <a:pt x="19209" y="18106"/>
                    <a:pt x="19280" y="18182"/>
                  </a:cubicBezTo>
                  <a:cubicBezTo>
                    <a:pt x="19351" y="18258"/>
                    <a:pt x="19466" y="18258"/>
                    <a:pt x="19537" y="18182"/>
                  </a:cubicBezTo>
                  <a:cubicBezTo>
                    <a:pt x="19608" y="18106"/>
                    <a:pt x="19608" y="17983"/>
                    <a:pt x="19537" y="17907"/>
                  </a:cubicBezTo>
                  <a:cubicBezTo>
                    <a:pt x="19501" y="17869"/>
                    <a:pt x="19455" y="17850"/>
                    <a:pt x="19408" y="17850"/>
                  </a:cubicBezTo>
                  <a:close/>
                  <a:moveTo>
                    <a:pt x="2408" y="17915"/>
                  </a:moveTo>
                  <a:cubicBezTo>
                    <a:pt x="2387" y="17915"/>
                    <a:pt x="2367" y="17923"/>
                    <a:pt x="2351" y="17940"/>
                  </a:cubicBezTo>
                  <a:cubicBezTo>
                    <a:pt x="2319" y="17974"/>
                    <a:pt x="2319" y="18028"/>
                    <a:pt x="2351" y="18062"/>
                  </a:cubicBezTo>
                  <a:cubicBezTo>
                    <a:pt x="2383" y="18096"/>
                    <a:pt x="2434" y="18098"/>
                    <a:pt x="2465" y="18064"/>
                  </a:cubicBezTo>
                  <a:cubicBezTo>
                    <a:pt x="2497" y="18030"/>
                    <a:pt x="2498" y="17974"/>
                    <a:pt x="2465" y="17940"/>
                  </a:cubicBezTo>
                  <a:cubicBezTo>
                    <a:pt x="2450" y="17923"/>
                    <a:pt x="2429" y="17915"/>
                    <a:pt x="2408" y="17915"/>
                  </a:cubicBezTo>
                  <a:close/>
                  <a:moveTo>
                    <a:pt x="8056" y="17919"/>
                  </a:moveTo>
                  <a:cubicBezTo>
                    <a:pt x="8026" y="17919"/>
                    <a:pt x="7997" y="17930"/>
                    <a:pt x="7974" y="17955"/>
                  </a:cubicBezTo>
                  <a:cubicBezTo>
                    <a:pt x="7928" y="18004"/>
                    <a:pt x="7928" y="18085"/>
                    <a:pt x="7974" y="18134"/>
                  </a:cubicBezTo>
                  <a:cubicBezTo>
                    <a:pt x="8021" y="18184"/>
                    <a:pt x="8094" y="18184"/>
                    <a:pt x="8140" y="18134"/>
                  </a:cubicBezTo>
                  <a:cubicBezTo>
                    <a:pt x="8187" y="18085"/>
                    <a:pt x="8187" y="18004"/>
                    <a:pt x="8140" y="17955"/>
                  </a:cubicBezTo>
                  <a:cubicBezTo>
                    <a:pt x="8117" y="17930"/>
                    <a:pt x="8087" y="17919"/>
                    <a:pt x="8056" y="17919"/>
                  </a:cubicBezTo>
                  <a:close/>
                  <a:moveTo>
                    <a:pt x="7383" y="17987"/>
                  </a:moveTo>
                  <a:cubicBezTo>
                    <a:pt x="7353" y="17987"/>
                    <a:pt x="7323" y="17999"/>
                    <a:pt x="7300" y="18024"/>
                  </a:cubicBezTo>
                  <a:cubicBezTo>
                    <a:pt x="7255" y="18072"/>
                    <a:pt x="7255" y="18151"/>
                    <a:pt x="7300" y="18199"/>
                  </a:cubicBezTo>
                  <a:cubicBezTo>
                    <a:pt x="7346" y="18248"/>
                    <a:pt x="7419" y="18248"/>
                    <a:pt x="7465" y="18199"/>
                  </a:cubicBezTo>
                  <a:cubicBezTo>
                    <a:pt x="7510" y="18151"/>
                    <a:pt x="7510" y="18072"/>
                    <a:pt x="7465" y="18024"/>
                  </a:cubicBezTo>
                  <a:cubicBezTo>
                    <a:pt x="7442" y="17999"/>
                    <a:pt x="7412" y="17988"/>
                    <a:pt x="7383" y="17987"/>
                  </a:cubicBezTo>
                  <a:close/>
                  <a:moveTo>
                    <a:pt x="1765" y="17995"/>
                  </a:moveTo>
                  <a:cubicBezTo>
                    <a:pt x="1744" y="17995"/>
                    <a:pt x="1724" y="18005"/>
                    <a:pt x="1708" y="18022"/>
                  </a:cubicBezTo>
                  <a:cubicBezTo>
                    <a:pt x="1676" y="18056"/>
                    <a:pt x="1676" y="18110"/>
                    <a:pt x="1708" y="18144"/>
                  </a:cubicBezTo>
                  <a:cubicBezTo>
                    <a:pt x="1739" y="18178"/>
                    <a:pt x="1790" y="18178"/>
                    <a:pt x="1822" y="18144"/>
                  </a:cubicBezTo>
                  <a:cubicBezTo>
                    <a:pt x="1854" y="18110"/>
                    <a:pt x="1854" y="18056"/>
                    <a:pt x="1822" y="18022"/>
                  </a:cubicBezTo>
                  <a:cubicBezTo>
                    <a:pt x="1806" y="18005"/>
                    <a:pt x="1786" y="17995"/>
                    <a:pt x="1765" y="17995"/>
                  </a:cubicBezTo>
                  <a:close/>
                  <a:moveTo>
                    <a:pt x="20302" y="18012"/>
                  </a:moveTo>
                  <a:cubicBezTo>
                    <a:pt x="20253" y="18012"/>
                    <a:pt x="20205" y="18034"/>
                    <a:pt x="20168" y="18073"/>
                  </a:cubicBezTo>
                  <a:cubicBezTo>
                    <a:pt x="20094" y="18153"/>
                    <a:pt x="20094" y="18280"/>
                    <a:pt x="20168" y="18360"/>
                  </a:cubicBezTo>
                  <a:cubicBezTo>
                    <a:pt x="20242" y="18439"/>
                    <a:pt x="20364" y="18439"/>
                    <a:pt x="20438" y="18360"/>
                  </a:cubicBezTo>
                  <a:cubicBezTo>
                    <a:pt x="20512" y="18281"/>
                    <a:pt x="20512" y="18153"/>
                    <a:pt x="20438" y="18073"/>
                  </a:cubicBezTo>
                  <a:cubicBezTo>
                    <a:pt x="20401" y="18034"/>
                    <a:pt x="20351" y="18012"/>
                    <a:pt x="20302" y="18012"/>
                  </a:cubicBezTo>
                  <a:close/>
                  <a:moveTo>
                    <a:pt x="6714" y="18062"/>
                  </a:moveTo>
                  <a:cubicBezTo>
                    <a:pt x="6685" y="18062"/>
                    <a:pt x="6657" y="18073"/>
                    <a:pt x="6635" y="18096"/>
                  </a:cubicBezTo>
                  <a:cubicBezTo>
                    <a:pt x="6592" y="18143"/>
                    <a:pt x="6592" y="18220"/>
                    <a:pt x="6635" y="18266"/>
                  </a:cubicBezTo>
                  <a:cubicBezTo>
                    <a:pt x="6679" y="18313"/>
                    <a:pt x="6749" y="18313"/>
                    <a:pt x="6793" y="18266"/>
                  </a:cubicBezTo>
                  <a:cubicBezTo>
                    <a:pt x="6836" y="18220"/>
                    <a:pt x="6837" y="18143"/>
                    <a:pt x="6793" y="18096"/>
                  </a:cubicBezTo>
                  <a:cubicBezTo>
                    <a:pt x="6771" y="18073"/>
                    <a:pt x="6743" y="18062"/>
                    <a:pt x="6714" y="18062"/>
                  </a:cubicBezTo>
                  <a:close/>
                  <a:moveTo>
                    <a:pt x="1125" y="18085"/>
                  </a:moveTo>
                  <a:cubicBezTo>
                    <a:pt x="1106" y="18085"/>
                    <a:pt x="1086" y="18092"/>
                    <a:pt x="1071" y="18108"/>
                  </a:cubicBezTo>
                  <a:cubicBezTo>
                    <a:pt x="1042" y="18139"/>
                    <a:pt x="1042" y="18191"/>
                    <a:pt x="1071" y="18222"/>
                  </a:cubicBezTo>
                  <a:cubicBezTo>
                    <a:pt x="1101" y="18254"/>
                    <a:pt x="1149" y="18254"/>
                    <a:pt x="1179" y="18222"/>
                  </a:cubicBezTo>
                  <a:cubicBezTo>
                    <a:pt x="1208" y="18191"/>
                    <a:pt x="1208" y="18139"/>
                    <a:pt x="1179" y="18108"/>
                  </a:cubicBezTo>
                  <a:cubicBezTo>
                    <a:pt x="1164" y="18092"/>
                    <a:pt x="1144" y="18085"/>
                    <a:pt x="1125" y="18085"/>
                  </a:cubicBezTo>
                  <a:close/>
                  <a:moveTo>
                    <a:pt x="15556" y="18091"/>
                  </a:moveTo>
                  <a:cubicBezTo>
                    <a:pt x="15514" y="18091"/>
                    <a:pt x="15471" y="18109"/>
                    <a:pt x="15438" y="18144"/>
                  </a:cubicBezTo>
                  <a:cubicBezTo>
                    <a:pt x="15374" y="18213"/>
                    <a:pt x="15373" y="18325"/>
                    <a:pt x="15438" y="18394"/>
                  </a:cubicBezTo>
                  <a:cubicBezTo>
                    <a:pt x="15503" y="18463"/>
                    <a:pt x="15609" y="18463"/>
                    <a:pt x="15674" y="18394"/>
                  </a:cubicBezTo>
                  <a:cubicBezTo>
                    <a:pt x="15739" y="18325"/>
                    <a:pt x="15739" y="18213"/>
                    <a:pt x="15674" y="18144"/>
                  </a:cubicBezTo>
                  <a:cubicBezTo>
                    <a:pt x="15642" y="18109"/>
                    <a:pt x="15599" y="18091"/>
                    <a:pt x="15556" y="18091"/>
                  </a:cubicBezTo>
                  <a:close/>
                  <a:moveTo>
                    <a:pt x="14790" y="18096"/>
                  </a:moveTo>
                  <a:cubicBezTo>
                    <a:pt x="14748" y="18096"/>
                    <a:pt x="14707" y="18112"/>
                    <a:pt x="14675" y="18146"/>
                  </a:cubicBezTo>
                  <a:cubicBezTo>
                    <a:pt x="14613" y="18214"/>
                    <a:pt x="14612" y="18323"/>
                    <a:pt x="14675" y="18390"/>
                  </a:cubicBezTo>
                  <a:cubicBezTo>
                    <a:pt x="14738" y="18458"/>
                    <a:pt x="14841" y="18458"/>
                    <a:pt x="14904" y="18390"/>
                  </a:cubicBezTo>
                  <a:cubicBezTo>
                    <a:pt x="14967" y="18323"/>
                    <a:pt x="14967" y="18214"/>
                    <a:pt x="14904" y="18146"/>
                  </a:cubicBezTo>
                  <a:cubicBezTo>
                    <a:pt x="14872" y="18112"/>
                    <a:pt x="14831" y="18096"/>
                    <a:pt x="14790" y="18096"/>
                  </a:cubicBezTo>
                  <a:close/>
                  <a:moveTo>
                    <a:pt x="16339" y="18104"/>
                  </a:moveTo>
                  <a:cubicBezTo>
                    <a:pt x="16296" y="18104"/>
                    <a:pt x="16253" y="18122"/>
                    <a:pt x="16220" y="18157"/>
                  </a:cubicBezTo>
                  <a:cubicBezTo>
                    <a:pt x="16154" y="18228"/>
                    <a:pt x="16153" y="18343"/>
                    <a:pt x="16220" y="18413"/>
                  </a:cubicBezTo>
                  <a:cubicBezTo>
                    <a:pt x="16286" y="18484"/>
                    <a:pt x="16393" y="18484"/>
                    <a:pt x="16459" y="18413"/>
                  </a:cubicBezTo>
                  <a:cubicBezTo>
                    <a:pt x="16525" y="18342"/>
                    <a:pt x="16525" y="18228"/>
                    <a:pt x="16459" y="18157"/>
                  </a:cubicBezTo>
                  <a:cubicBezTo>
                    <a:pt x="16426" y="18122"/>
                    <a:pt x="16383" y="18104"/>
                    <a:pt x="16339" y="18104"/>
                  </a:cubicBezTo>
                  <a:close/>
                  <a:moveTo>
                    <a:pt x="14037" y="18115"/>
                  </a:moveTo>
                  <a:cubicBezTo>
                    <a:pt x="13997" y="18115"/>
                    <a:pt x="13959" y="18131"/>
                    <a:pt x="13928" y="18163"/>
                  </a:cubicBezTo>
                  <a:cubicBezTo>
                    <a:pt x="13867" y="18228"/>
                    <a:pt x="13867" y="18334"/>
                    <a:pt x="13928" y="18400"/>
                  </a:cubicBezTo>
                  <a:cubicBezTo>
                    <a:pt x="13989" y="18465"/>
                    <a:pt x="14087" y="18465"/>
                    <a:pt x="14148" y="18400"/>
                  </a:cubicBezTo>
                  <a:cubicBezTo>
                    <a:pt x="14209" y="18335"/>
                    <a:pt x="14209" y="18228"/>
                    <a:pt x="14148" y="18163"/>
                  </a:cubicBezTo>
                  <a:cubicBezTo>
                    <a:pt x="14117" y="18131"/>
                    <a:pt x="14077" y="18115"/>
                    <a:pt x="14037" y="18115"/>
                  </a:cubicBezTo>
                  <a:close/>
                  <a:moveTo>
                    <a:pt x="17140" y="18134"/>
                  </a:moveTo>
                  <a:cubicBezTo>
                    <a:pt x="17095" y="18134"/>
                    <a:pt x="17051" y="18153"/>
                    <a:pt x="17017" y="18190"/>
                  </a:cubicBezTo>
                  <a:cubicBezTo>
                    <a:pt x="16949" y="18263"/>
                    <a:pt x="16949" y="18381"/>
                    <a:pt x="17017" y="18453"/>
                  </a:cubicBezTo>
                  <a:cubicBezTo>
                    <a:pt x="17085" y="18526"/>
                    <a:pt x="17195" y="18526"/>
                    <a:pt x="17263" y="18453"/>
                  </a:cubicBezTo>
                  <a:cubicBezTo>
                    <a:pt x="17332" y="18380"/>
                    <a:pt x="17332" y="18263"/>
                    <a:pt x="17263" y="18190"/>
                  </a:cubicBezTo>
                  <a:cubicBezTo>
                    <a:pt x="17229" y="18154"/>
                    <a:pt x="17185" y="18135"/>
                    <a:pt x="17140" y="18134"/>
                  </a:cubicBezTo>
                  <a:close/>
                  <a:moveTo>
                    <a:pt x="6049" y="18140"/>
                  </a:moveTo>
                  <a:cubicBezTo>
                    <a:pt x="6022" y="18140"/>
                    <a:pt x="5995" y="18150"/>
                    <a:pt x="5974" y="18173"/>
                  </a:cubicBezTo>
                  <a:cubicBezTo>
                    <a:pt x="5932" y="18217"/>
                    <a:pt x="5932" y="18290"/>
                    <a:pt x="5974" y="18335"/>
                  </a:cubicBezTo>
                  <a:cubicBezTo>
                    <a:pt x="6016" y="18380"/>
                    <a:pt x="6084" y="18379"/>
                    <a:pt x="6126" y="18335"/>
                  </a:cubicBezTo>
                  <a:cubicBezTo>
                    <a:pt x="6168" y="18290"/>
                    <a:pt x="6168" y="18217"/>
                    <a:pt x="6126" y="18173"/>
                  </a:cubicBezTo>
                  <a:cubicBezTo>
                    <a:pt x="6105" y="18150"/>
                    <a:pt x="6077" y="18140"/>
                    <a:pt x="6049" y="18140"/>
                  </a:cubicBezTo>
                  <a:close/>
                  <a:moveTo>
                    <a:pt x="13299" y="18144"/>
                  </a:moveTo>
                  <a:cubicBezTo>
                    <a:pt x="13260" y="18144"/>
                    <a:pt x="13221" y="18160"/>
                    <a:pt x="13192" y="18192"/>
                  </a:cubicBezTo>
                  <a:cubicBezTo>
                    <a:pt x="13132" y="18255"/>
                    <a:pt x="13132" y="18358"/>
                    <a:pt x="13192" y="18421"/>
                  </a:cubicBezTo>
                  <a:cubicBezTo>
                    <a:pt x="13251" y="18484"/>
                    <a:pt x="13347" y="18484"/>
                    <a:pt x="13406" y="18421"/>
                  </a:cubicBezTo>
                  <a:cubicBezTo>
                    <a:pt x="13465" y="18358"/>
                    <a:pt x="13465" y="18255"/>
                    <a:pt x="13406" y="18192"/>
                  </a:cubicBezTo>
                  <a:cubicBezTo>
                    <a:pt x="13376" y="18160"/>
                    <a:pt x="13338" y="18144"/>
                    <a:pt x="13299" y="18144"/>
                  </a:cubicBezTo>
                  <a:close/>
                  <a:moveTo>
                    <a:pt x="487" y="18173"/>
                  </a:moveTo>
                  <a:cubicBezTo>
                    <a:pt x="469" y="18173"/>
                    <a:pt x="452" y="18181"/>
                    <a:pt x="439" y="18196"/>
                  </a:cubicBezTo>
                  <a:cubicBezTo>
                    <a:pt x="411" y="18225"/>
                    <a:pt x="411" y="18273"/>
                    <a:pt x="439" y="18302"/>
                  </a:cubicBezTo>
                  <a:cubicBezTo>
                    <a:pt x="466" y="18332"/>
                    <a:pt x="509" y="18332"/>
                    <a:pt x="537" y="18302"/>
                  </a:cubicBezTo>
                  <a:cubicBezTo>
                    <a:pt x="564" y="18273"/>
                    <a:pt x="564" y="18225"/>
                    <a:pt x="537" y="18196"/>
                  </a:cubicBezTo>
                  <a:cubicBezTo>
                    <a:pt x="523" y="18181"/>
                    <a:pt x="505" y="18173"/>
                    <a:pt x="487" y="18173"/>
                  </a:cubicBezTo>
                  <a:close/>
                  <a:moveTo>
                    <a:pt x="12573" y="18182"/>
                  </a:moveTo>
                  <a:cubicBezTo>
                    <a:pt x="12536" y="18182"/>
                    <a:pt x="12498" y="18197"/>
                    <a:pt x="12470" y="18228"/>
                  </a:cubicBezTo>
                  <a:cubicBezTo>
                    <a:pt x="12412" y="18289"/>
                    <a:pt x="12412" y="18388"/>
                    <a:pt x="12470" y="18450"/>
                  </a:cubicBezTo>
                  <a:cubicBezTo>
                    <a:pt x="12527" y="18511"/>
                    <a:pt x="12620" y="18513"/>
                    <a:pt x="12677" y="18451"/>
                  </a:cubicBezTo>
                  <a:cubicBezTo>
                    <a:pt x="12734" y="18390"/>
                    <a:pt x="12734" y="18289"/>
                    <a:pt x="12677" y="18228"/>
                  </a:cubicBezTo>
                  <a:cubicBezTo>
                    <a:pt x="12648" y="18197"/>
                    <a:pt x="12611" y="18182"/>
                    <a:pt x="12573" y="18182"/>
                  </a:cubicBezTo>
                  <a:close/>
                  <a:moveTo>
                    <a:pt x="17960" y="18190"/>
                  </a:moveTo>
                  <a:cubicBezTo>
                    <a:pt x="17915" y="18190"/>
                    <a:pt x="17870" y="18208"/>
                    <a:pt x="17835" y="18245"/>
                  </a:cubicBezTo>
                  <a:cubicBezTo>
                    <a:pt x="17765" y="18320"/>
                    <a:pt x="17765" y="18442"/>
                    <a:pt x="17835" y="18516"/>
                  </a:cubicBezTo>
                  <a:cubicBezTo>
                    <a:pt x="17905" y="18591"/>
                    <a:pt x="18018" y="18591"/>
                    <a:pt x="18087" y="18516"/>
                  </a:cubicBezTo>
                  <a:cubicBezTo>
                    <a:pt x="18157" y="18442"/>
                    <a:pt x="18157" y="18320"/>
                    <a:pt x="18087" y="18245"/>
                  </a:cubicBezTo>
                  <a:cubicBezTo>
                    <a:pt x="18052" y="18208"/>
                    <a:pt x="18006" y="18190"/>
                    <a:pt x="17960" y="18190"/>
                  </a:cubicBezTo>
                  <a:close/>
                  <a:moveTo>
                    <a:pt x="5391" y="18215"/>
                  </a:moveTo>
                  <a:cubicBezTo>
                    <a:pt x="5364" y="18215"/>
                    <a:pt x="5337" y="18225"/>
                    <a:pt x="5316" y="18247"/>
                  </a:cubicBezTo>
                  <a:cubicBezTo>
                    <a:pt x="5274" y="18291"/>
                    <a:pt x="5274" y="18365"/>
                    <a:pt x="5316" y="18409"/>
                  </a:cubicBezTo>
                  <a:cubicBezTo>
                    <a:pt x="5358" y="18454"/>
                    <a:pt x="5425" y="18454"/>
                    <a:pt x="5467" y="18409"/>
                  </a:cubicBezTo>
                  <a:cubicBezTo>
                    <a:pt x="5508" y="18365"/>
                    <a:pt x="5508" y="18292"/>
                    <a:pt x="5467" y="18247"/>
                  </a:cubicBezTo>
                  <a:cubicBezTo>
                    <a:pt x="5446" y="18225"/>
                    <a:pt x="5419" y="18215"/>
                    <a:pt x="5391" y="18215"/>
                  </a:cubicBezTo>
                  <a:close/>
                  <a:moveTo>
                    <a:pt x="11856" y="18226"/>
                  </a:moveTo>
                  <a:cubicBezTo>
                    <a:pt x="11819" y="18226"/>
                    <a:pt x="11783" y="18242"/>
                    <a:pt x="11755" y="18272"/>
                  </a:cubicBezTo>
                  <a:cubicBezTo>
                    <a:pt x="11698" y="18332"/>
                    <a:pt x="11698" y="18429"/>
                    <a:pt x="11755" y="18490"/>
                  </a:cubicBezTo>
                  <a:cubicBezTo>
                    <a:pt x="11811" y="18550"/>
                    <a:pt x="11903" y="18552"/>
                    <a:pt x="11960" y="18492"/>
                  </a:cubicBezTo>
                  <a:cubicBezTo>
                    <a:pt x="12017" y="18431"/>
                    <a:pt x="12017" y="18333"/>
                    <a:pt x="11960" y="18272"/>
                  </a:cubicBezTo>
                  <a:cubicBezTo>
                    <a:pt x="11932" y="18242"/>
                    <a:pt x="11894" y="18226"/>
                    <a:pt x="11856" y="18226"/>
                  </a:cubicBezTo>
                  <a:close/>
                  <a:moveTo>
                    <a:pt x="21222" y="18238"/>
                  </a:moveTo>
                  <a:cubicBezTo>
                    <a:pt x="21173" y="18238"/>
                    <a:pt x="21124" y="18256"/>
                    <a:pt x="21087" y="18297"/>
                  </a:cubicBezTo>
                  <a:cubicBezTo>
                    <a:pt x="21011" y="18377"/>
                    <a:pt x="21011" y="18508"/>
                    <a:pt x="21087" y="18589"/>
                  </a:cubicBezTo>
                  <a:cubicBezTo>
                    <a:pt x="21162" y="18669"/>
                    <a:pt x="21284" y="18670"/>
                    <a:pt x="21360" y="18589"/>
                  </a:cubicBezTo>
                  <a:cubicBezTo>
                    <a:pt x="21436" y="18508"/>
                    <a:pt x="21436" y="18378"/>
                    <a:pt x="21360" y="18297"/>
                  </a:cubicBezTo>
                  <a:cubicBezTo>
                    <a:pt x="21322" y="18256"/>
                    <a:pt x="21272" y="18238"/>
                    <a:pt x="21222" y="18238"/>
                  </a:cubicBezTo>
                  <a:close/>
                  <a:moveTo>
                    <a:pt x="18804" y="18274"/>
                  </a:moveTo>
                  <a:cubicBezTo>
                    <a:pt x="18758" y="18274"/>
                    <a:pt x="18711" y="18293"/>
                    <a:pt x="18675" y="18331"/>
                  </a:cubicBezTo>
                  <a:cubicBezTo>
                    <a:pt x="18604" y="18407"/>
                    <a:pt x="18604" y="18530"/>
                    <a:pt x="18675" y="18606"/>
                  </a:cubicBezTo>
                  <a:cubicBezTo>
                    <a:pt x="18747" y="18682"/>
                    <a:pt x="18862" y="18682"/>
                    <a:pt x="18933" y="18606"/>
                  </a:cubicBezTo>
                  <a:cubicBezTo>
                    <a:pt x="19004" y="18531"/>
                    <a:pt x="19004" y="18407"/>
                    <a:pt x="18933" y="18331"/>
                  </a:cubicBezTo>
                  <a:cubicBezTo>
                    <a:pt x="18897" y="18293"/>
                    <a:pt x="18851" y="18274"/>
                    <a:pt x="18804" y="18274"/>
                  </a:cubicBezTo>
                  <a:close/>
                  <a:moveTo>
                    <a:pt x="11150" y="18280"/>
                  </a:moveTo>
                  <a:cubicBezTo>
                    <a:pt x="11114" y="18280"/>
                    <a:pt x="11080" y="18294"/>
                    <a:pt x="11052" y="18323"/>
                  </a:cubicBezTo>
                  <a:cubicBezTo>
                    <a:pt x="10997" y="18382"/>
                    <a:pt x="10997" y="18477"/>
                    <a:pt x="11052" y="18535"/>
                  </a:cubicBezTo>
                  <a:cubicBezTo>
                    <a:pt x="11107" y="18594"/>
                    <a:pt x="11196" y="18594"/>
                    <a:pt x="11251" y="18535"/>
                  </a:cubicBezTo>
                  <a:cubicBezTo>
                    <a:pt x="11305" y="18477"/>
                    <a:pt x="11305" y="18382"/>
                    <a:pt x="11251" y="18323"/>
                  </a:cubicBezTo>
                  <a:cubicBezTo>
                    <a:pt x="11223" y="18294"/>
                    <a:pt x="11186" y="18280"/>
                    <a:pt x="11150" y="18280"/>
                  </a:cubicBezTo>
                  <a:close/>
                  <a:moveTo>
                    <a:pt x="4737" y="18295"/>
                  </a:moveTo>
                  <a:cubicBezTo>
                    <a:pt x="4711" y="18295"/>
                    <a:pt x="4686" y="18306"/>
                    <a:pt x="4666" y="18327"/>
                  </a:cubicBezTo>
                  <a:cubicBezTo>
                    <a:pt x="4626" y="18370"/>
                    <a:pt x="4626" y="18439"/>
                    <a:pt x="4666" y="18482"/>
                  </a:cubicBezTo>
                  <a:cubicBezTo>
                    <a:pt x="4706" y="18525"/>
                    <a:pt x="4771" y="18525"/>
                    <a:pt x="4811" y="18482"/>
                  </a:cubicBezTo>
                  <a:cubicBezTo>
                    <a:pt x="4851" y="18439"/>
                    <a:pt x="4851" y="18370"/>
                    <a:pt x="4811" y="18327"/>
                  </a:cubicBezTo>
                  <a:cubicBezTo>
                    <a:pt x="4791" y="18306"/>
                    <a:pt x="4763" y="18295"/>
                    <a:pt x="4737" y="18295"/>
                  </a:cubicBezTo>
                  <a:close/>
                  <a:moveTo>
                    <a:pt x="10455" y="18335"/>
                  </a:moveTo>
                  <a:cubicBezTo>
                    <a:pt x="10420" y="18335"/>
                    <a:pt x="10384" y="18350"/>
                    <a:pt x="10357" y="18379"/>
                  </a:cubicBezTo>
                  <a:cubicBezTo>
                    <a:pt x="10303" y="18436"/>
                    <a:pt x="10303" y="18530"/>
                    <a:pt x="10357" y="18587"/>
                  </a:cubicBezTo>
                  <a:cubicBezTo>
                    <a:pt x="10411" y="18644"/>
                    <a:pt x="10498" y="18644"/>
                    <a:pt x="10552" y="18587"/>
                  </a:cubicBezTo>
                  <a:cubicBezTo>
                    <a:pt x="10605" y="18530"/>
                    <a:pt x="10605" y="18436"/>
                    <a:pt x="10552" y="18379"/>
                  </a:cubicBezTo>
                  <a:cubicBezTo>
                    <a:pt x="10525" y="18350"/>
                    <a:pt x="10490" y="18335"/>
                    <a:pt x="10455" y="18335"/>
                  </a:cubicBezTo>
                  <a:close/>
                  <a:moveTo>
                    <a:pt x="4088" y="18381"/>
                  </a:moveTo>
                  <a:cubicBezTo>
                    <a:pt x="4064" y="18381"/>
                    <a:pt x="4039" y="18391"/>
                    <a:pt x="4021" y="18411"/>
                  </a:cubicBezTo>
                  <a:cubicBezTo>
                    <a:pt x="3983" y="18451"/>
                    <a:pt x="3983" y="18516"/>
                    <a:pt x="4021" y="18556"/>
                  </a:cubicBezTo>
                  <a:cubicBezTo>
                    <a:pt x="4058" y="18597"/>
                    <a:pt x="4119" y="18596"/>
                    <a:pt x="4156" y="18556"/>
                  </a:cubicBezTo>
                  <a:cubicBezTo>
                    <a:pt x="4194" y="18516"/>
                    <a:pt x="4194" y="18451"/>
                    <a:pt x="4156" y="18411"/>
                  </a:cubicBezTo>
                  <a:cubicBezTo>
                    <a:pt x="4138" y="18391"/>
                    <a:pt x="4113" y="18381"/>
                    <a:pt x="4088" y="18381"/>
                  </a:cubicBezTo>
                  <a:close/>
                  <a:moveTo>
                    <a:pt x="19671" y="18394"/>
                  </a:moveTo>
                  <a:cubicBezTo>
                    <a:pt x="19623" y="18394"/>
                    <a:pt x="19575" y="18414"/>
                    <a:pt x="19539" y="18453"/>
                  </a:cubicBezTo>
                  <a:cubicBezTo>
                    <a:pt x="19466" y="18531"/>
                    <a:pt x="19466" y="18658"/>
                    <a:pt x="19539" y="18736"/>
                  </a:cubicBezTo>
                  <a:cubicBezTo>
                    <a:pt x="19612" y="18814"/>
                    <a:pt x="19730" y="18814"/>
                    <a:pt x="19803" y="18736"/>
                  </a:cubicBezTo>
                  <a:cubicBezTo>
                    <a:pt x="19876" y="18658"/>
                    <a:pt x="19876" y="18531"/>
                    <a:pt x="19803" y="18453"/>
                  </a:cubicBezTo>
                  <a:cubicBezTo>
                    <a:pt x="19767" y="18414"/>
                    <a:pt x="19719" y="18394"/>
                    <a:pt x="19671" y="18394"/>
                  </a:cubicBezTo>
                  <a:close/>
                  <a:moveTo>
                    <a:pt x="9765" y="18400"/>
                  </a:moveTo>
                  <a:cubicBezTo>
                    <a:pt x="9731" y="18400"/>
                    <a:pt x="9698" y="18414"/>
                    <a:pt x="9672" y="18442"/>
                  </a:cubicBezTo>
                  <a:cubicBezTo>
                    <a:pt x="9620" y="18497"/>
                    <a:pt x="9620" y="18587"/>
                    <a:pt x="9672" y="18642"/>
                  </a:cubicBezTo>
                  <a:cubicBezTo>
                    <a:pt x="9724" y="18698"/>
                    <a:pt x="9808" y="18698"/>
                    <a:pt x="9860" y="18642"/>
                  </a:cubicBezTo>
                  <a:cubicBezTo>
                    <a:pt x="9912" y="18587"/>
                    <a:pt x="9912" y="18497"/>
                    <a:pt x="9860" y="18442"/>
                  </a:cubicBezTo>
                  <a:cubicBezTo>
                    <a:pt x="9834" y="18414"/>
                    <a:pt x="9799" y="18400"/>
                    <a:pt x="9765" y="18400"/>
                  </a:cubicBezTo>
                  <a:close/>
                  <a:moveTo>
                    <a:pt x="3441" y="18467"/>
                  </a:moveTo>
                  <a:cubicBezTo>
                    <a:pt x="3418" y="18467"/>
                    <a:pt x="3395" y="18476"/>
                    <a:pt x="3377" y="18495"/>
                  </a:cubicBezTo>
                  <a:cubicBezTo>
                    <a:pt x="3341" y="18533"/>
                    <a:pt x="3341" y="18595"/>
                    <a:pt x="3377" y="18633"/>
                  </a:cubicBezTo>
                  <a:cubicBezTo>
                    <a:pt x="3413" y="18671"/>
                    <a:pt x="3470" y="18671"/>
                    <a:pt x="3506" y="18633"/>
                  </a:cubicBezTo>
                  <a:cubicBezTo>
                    <a:pt x="3541" y="18595"/>
                    <a:pt x="3541" y="18533"/>
                    <a:pt x="3506" y="18495"/>
                  </a:cubicBezTo>
                  <a:cubicBezTo>
                    <a:pt x="3488" y="18476"/>
                    <a:pt x="3465" y="18467"/>
                    <a:pt x="3441" y="18467"/>
                  </a:cubicBezTo>
                  <a:close/>
                  <a:moveTo>
                    <a:pt x="9084" y="18469"/>
                  </a:moveTo>
                  <a:cubicBezTo>
                    <a:pt x="9052" y="18469"/>
                    <a:pt x="9019" y="18482"/>
                    <a:pt x="8995" y="18509"/>
                  </a:cubicBezTo>
                  <a:cubicBezTo>
                    <a:pt x="8946" y="18561"/>
                    <a:pt x="8946" y="18647"/>
                    <a:pt x="8995" y="18700"/>
                  </a:cubicBezTo>
                  <a:cubicBezTo>
                    <a:pt x="9044" y="18752"/>
                    <a:pt x="9124" y="18752"/>
                    <a:pt x="9174" y="18700"/>
                  </a:cubicBezTo>
                  <a:cubicBezTo>
                    <a:pt x="9223" y="18647"/>
                    <a:pt x="9223" y="18561"/>
                    <a:pt x="9174" y="18509"/>
                  </a:cubicBezTo>
                  <a:cubicBezTo>
                    <a:pt x="9149" y="18482"/>
                    <a:pt x="9117" y="18469"/>
                    <a:pt x="9084" y="18469"/>
                  </a:cubicBezTo>
                  <a:close/>
                  <a:moveTo>
                    <a:pt x="8410" y="18535"/>
                  </a:moveTo>
                  <a:cubicBezTo>
                    <a:pt x="8378" y="18535"/>
                    <a:pt x="8346" y="18549"/>
                    <a:pt x="8321" y="18576"/>
                  </a:cubicBezTo>
                  <a:cubicBezTo>
                    <a:pt x="8272" y="18628"/>
                    <a:pt x="8272" y="18714"/>
                    <a:pt x="8321" y="18766"/>
                  </a:cubicBezTo>
                  <a:cubicBezTo>
                    <a:pt x="8370" y="18819"/>
                    <a:pt x="8450" y="18819"/>
                    <a:pt x="8500" y="18766"/>
                  </a:cubicBezTo>
                  <a:cubicBezTo>
                    <a:pt x="8549" y="18714"/>
                    <a:pt x="8549" y="18628"/>
                    <a:pt x="8500" y="18576"/>
                  </a:cubicBezTo>
                  <a:cubicBezTo>
                    <a:pt x="8475" y="18549"/>
                    <a:pt x="8443" y="18535"/>
                    <a:pt x="8410" y="18535"/>
                  </a:cubicBezTo>
                  <a:close/>
                  <a:moveTo>
                    <a:pt x="2800" y="18549"/>
                  </a:moveTo>
                  <a:cubicBezTo>
                    <a:pt x="2776" y="18549"/>
                    <a:pt x="2753" y="18558"/>
                    <a:pt x="2735" y="18577"/>
                  </a:cubicBezTo>
                  <a:cubicBezTo>
                    <a:pt x="2700" y="18615"/>
                    <a:pt x="2700" y="18677"/>
                    <a:pt x="2735" y="18715"/>
                  </a:cubicBezTo>
                  <a:cubicBezTo>
                    <a:pt x="2771" y="18753"/>
                    <a:pt x="2828" y="18753"/>
                    <a:pt x="2864" y="18715"/>
                  </a:cubicBezTo>
                  <a:cubicBezTo>
                    <a:pt x="2900" y="18677"/>
                    <a:pt x="2900" y="18615"/>
                    <a:pt x="2864" y="18577"/>
                  </a:cubicBezTo>
                  <a:cubicBezTo>
                    <a:pt x="2846" y="18559"/>
                    <a:pt x="2823" y="18549"/>
                    <a:pt x="2800" y="18549"/>
                  </a:cubicBezTo>
                  <a:close/>
                  <a:moveTo>
                    <a:pt x="20565" y="18556"/>
                  </a:moveTo>
                  <a:cubicBezTo>
                    <a:pt x="20515" y="18556"/>
                    <a:pt x="20465" y="18577"/>
                    <a:pt x="20427" y="18618"/>
                  </a:cubicBezTo>
                  <a:cubicBezTo>
                    <a:pt x="20351" y="18699"/>
                    <a:pt x="20351" y="18830"/>
                    <a:pt x="20427" y="18912"/>
                  </a:cubicBezTo>
                  <a:cubicBezTo>
                    <a:pt x="20503" y="18993"/>
                    <a:pt x="20626" y="18993"/>
                    <a:pt x="20702" y="18912"/>
                  </a:cubicBezTo>
                  <a:cubicBezTo>
                    <a:pt x="20778" y="18830"/>
                    <a:pt x="20778" y="18699"/>
                    <a:pt x="20702" y="18618"/>
                  </a:cubicBezTo>
                  <a:cubicBezTo>
                    <a:pt x="20664" y="18577"/>
                    <a:pt x="20615" y="18556"/>
                    <a:pt x="20565" y="18556"/>
                  </a:cubicBezTo>
                  <a:close/>
                  <a:moveTo>
                    <a:pt x="7742" y="18612"/>
                  </a:moveTo>
                  <a:cubicBezTo>
                    <a:pt x="7711" y="18612"/>
                    <a:pt x="7680" y="18623"/>
                    <a:pt x="7656" y="18648"/>
                  </a:cubicBezTo>
                  <a:cubicBezTo>
                    <a:pt x="7609" y="18699"/>
                    <a:pt x="7608" y="18782"/>
                    <a:pt x="7656" y="18833"/>
                  </a:cubicBezTo>
                  <a:cubicBezTo>
                    <a:pt x="7703" y="18884"/>
                    <a:pt x="7780" y="18884"/>
                    <a:pt x="7828" y="18833"/>
                  </a:cubicBezTo>
                  <a:cubicBezTo>
                    <a:pt x="7875" y="18783"/>
                    <a:pt x="7875" y="18701"/>
                    <a:pt x="7828" y="18650"/>
                  </a:cubicBezTo>
                  <a:cubicBezTo>
                    <a:pt x="7804" y="18625"/>
                    <a:pt x="7773" y="18612"/>
                    <a:pt x="7742" y="18612"/>
                  </a:cubicBezTo>
                  <a:close/>
                  <a:moveTo>
                    <a:pt x="2162" y="18639"/>
                  </a:moveTo>
                  <a:cubicBezTo>
                    <a:pt x="2140" y="18639"/>
                    <a:pt x="2117" y="18648"/>
                    <a:pt x="2101" y="18665"/>
                  </a:cubicBezTo>
                  <a:cubicBezTo>
                    <a:pt x="2068" y="18701"/>
                    <a:pt x="2068" y="18758"/>
                    <a:pt x="2101" y="18793"/>
                  </a:cubicBezTo>
                  <a:cubicBezTo>
                    <a:pt x="2134" y="18829"/>
                    <a:pt x="2189" y="18829"/>
                    <a:pt x="2222" y="18793"/>
                  </a:cubicBezTo>
                  <a:cubicBezTo>
                    <a:pt x="2256" y="18758"/>
                    <a:pt x="2256" y="18701"/>
                    <a:pt x="2222" y="18665"/>
                  </a:cubicBezTo>
                  <a:cubicBezTo>
                    <a:pt x="2206" y="18648"/>
                    <a:pt x="2183" y="18638"/>
                    <a:pt x="2162" y="18639"/>
                  </a:cubicBezTo>
                  <a:close/>
                  <a:moveTo>
                    <a:pt x="15844" y="18667"/>
                  </a:moveTo>
                  <a:cubicBezTo>
                    <a:pt x="15801" y="18667"/>
                    <a:pt x="15757" y="18685"/>
                    <a:pt x="15724" y="18721"/>
                  </a:cubicBezTo>
                  <a:cubicBezTo>
                    <a:pt x="15658" y="18791"/>
                    <a:pt x="15658" y="18906"/>
                    <a:pt x="15724" y="18976"/>
                  </a:cubicBezTo>
                  <a:cubicBezTo>
                    <a:pt x="15791" y="19047"/>
                    <a:pt x="15898" y="19047"/>
                    <a:pt x="15964" y="18976"/>
                  </a:cubicBezTo>
                  <a:cubicBezTo>
                    <a:pt x="16030" y="18906"/>
                    <a:pt x="16030" y="18791"/>
                    <a:pt x="15964" y="18721"/>
                  </a:cubicBezTo>
                  <a:cubicBezTo>
                    <a:pt x="15931" y="18685"/>
                    <a:pt x="15888" y="18667"/>
                    <a:pt x="15844" y="18667"/>
                  </a:cubicBezTo>
                  <a:close/>
                  <a:moveTo>
                    <a:pt x="16620" y="18673"/>
                  </a:moveTo>
                  <a:cubicBezTo>
                    <a:pt x="16575" y="18673"/>
                    <a:pt x="16531" y="18690"/>
                    <a:pt x="16497" y="18726"/>
                  </a:cubicBezTo>
                  <a:cubicBezTo>
                    <a:pt x="16429" y="18799"/>
                    <a:pt x="16429" y="18917"/>
                    <a:pt x="16497" y="18990"/>
                  </a:cubicBezTo>
                  <a:cubicBezTo>
                    <a:pt x="16565" y="19062"/>
                    <a:pt x="16675" y="19063"/>
                    <a:pt x="16743" y="18990"/>
                  </a:cubicBezTo>
                  <a:cubicBezTo>
                    <a:pt x="16811" y="18917"/>
                    <a:pt x="16811" y="18799"/>
                    <a:pt x="16743" y="18726"/>
                  </a:cubicBezTo>
                  <a:cubicBezTo>
                    <a:pt x="16709" y="18690"/>
                    <a:pt x="16664" y="18673"/>
                    <a:pt x="16620" y="18673"/>
                  </a:cubicBezTo>
                  <a:close/>
                  <a:moveTo>
                    <a:pt x="15085" y="18677"/>
                  </a:moveTo>
                  <a:cubicBezTo>
                    <a:pt x="15042" y="18677"/>
                    <a:pt x="14999" y="18695"/>
                    <a:pt x="14967" y="18730"/>
                  </a:cubicBezTo>
                  <a:cubicBezTo>
                    <a:pt x="14902" y="18799"/>
                    <a:pt x="14902" y="18911"/>
                    <a:pt x="14967" y="18980"/>
                  </a:cubicBezTo>
                  <a:cubicBezTo>
                    <a:pt x="15031" y="19050"/>
                    <a:pt x="15136" y="19050"/>
                    <a:pt x="15201" y="18980"/>
                  </a:cubicBezTo>
                  <a:cubicBezTo>
                    <a:pt x="15266" y="18911"/>
                    <a:pt x="15266" y="18800"/>
                    <a:pt x="15201" y="18730"/>
                  </a:cubicBezTo>
                  <a:cubicBezTo>
                    <a:pt x="15168" y="18695"/>
                    <a:pt x="15127" y="18677"/>
                    <a:pt x="15085" y="18677"/>
                  </a:cubicBezTo>
                  <a:close/>
                  <a:moveTo>
                    <a:pt x="7079" y="18690"/>
                  </a:moveTo>
                  <a:cubicBezTo>
                    <a:pt x="7049" y="18690"/>
                    <a:pt x="7021" y="18702"/>
                    <a:pt x="6998" y="18726"/>
                  </a:cubicBezTo>
                  <a:cubicBezTo>
                    <a:pt x="6953" y="18774"/>
                    <a:pt x="6953" y="18852"/>
                    <a:pt x="6998" y="18900"/>
                  </a:cubicBezTo>
                  <a:cubicBezTo>
                    <a:pt x="7043" y="18948"/>
                    <a:pt x="7116" y="18948"/>
                    <a:pt x="7161" y="18900"/>
                  </a:cubicBezTo>
                  <a:cubicBezTo>
                    <a:pt x="7206" y="18852"/>
                    <a:pt x="7206" y="18774"/>
                    <a:pt x="7161" y="18726"/>
                  </a:cubicBezTo>
                  <a:cubicBezTo>
                    <a:pt x="7139" y="18702"/>
                    <a:pt x="7108" y="18690"/>
                    <a:pt x="7079" y="18690"/>
                  </a:cubicBezTo>
                  <a:close/>
                  <a:moveTo>
                    <a:pt x="17415" y="18696"/>
                  </a:moveTo>
                  <a:cubicBezTo>
                    <a:pt x="17369" y="18696"/>
                    <a:pt x="17323" y="18716"/>
                    <a:pt x="17288" y="18753"/>
                  </a:cubicBezTo>
                  <a:cubicBezTo>
                    <a:pt x="17219" y="18828"/>
                    <a:pt x="17219" y="18948"/>
                    <a:pt x="17288" y="19022"/>
                  </a:cubicBezTo>
                  <a:cubicBezTo>
                    <a:pt x="17358" y="19097"/>
                    <a:pt x="17471" y="19097"/>
                    <a:pt x="17540" y="19022"/>
                  </a:cubicBezTo>
                  <a:cubicBezTo>
                    <a:pt x="17610" y="18948"/>
                    <a:pt x="17610" y="18828"/>
                    <a:pt x="17540" y="18753"/>
                  </a:cubicBezTo>
                  <a:cubicBezTo>
                    <a:pt x="17505" y="18716"/>
                    <a:pt x="17461" y="18696"/>
                    <a:pt x="17415" y="18696"/>
                  </a:cubicBezTo>
                  <a:close/>
                  <a:moveTo>
                    <a:pt x="14339" y="18703"/>
                  </a:moveTo>
                  <a:cubicBezTo>
                    <a:pt x="14298" y="18703"/>
                    <a:pt x="14258" y="18720"/>
                    <a:pt x="14227" y="18753"/>
                  </a:cubicBezTo>
                  <a:cubicBezTo>
                    <a:pt x="14164" y="18819"/>
                    <a:pt x="14164" y="18929"/>
                    <a:pt x="14227" y="18996"/>
                  </a:cubicBezTo>
                  <a:cubicBezTo>
                    <a:pt x="14289" y="19062"/>
                    <a:pt x="14390" y="19062"/>
                    <a:pt x="14452" y="18996"/>
                  </a:cubicBezTo>
                  <a:cubicBezTo>
                    <a:pt x="14514" y="18929"/>
                    <a:pt x="14514" y="18820"/>
                    <a:pt x="14452" y="18753"/>
                  </a:cubicBezTo>
                  <a:cubicBezTo>
                    <a:pt x="14421" y="18720"/>
                    <a:pt x="14380" y="18703"/>
                    <a:pt x="14339" y="18703"/>
                  </a:cubicBezTo>
                  <a:close/>
                  <a:moveTo>
                    <a:pt x="1525" y="18728"/>
                  </a:moveTo>
                  <a:cubicBezTo>
                    <a:pt x="1505" y="18728"/>
                    <a:pt x="1485" y="18737"/>
                    <a:pt x="1470" y="18753"/>
                  </a:cubicBezTo>
                  <a:cubicBezTo>
                    <a:pt x="1439" y="18786"/>
                    <a:pt x="1439" y="18840"/>
                    <a:pt x="1470" y="18873"/>
                  </a:cubicBezTo>
                  <a:cubicBezTo>
                    <a:pt x="1501" y="18907"/>
                    <a:pt x="1551" y="18907"/>
                    <a:pt x="1583" y="18873"/>
                  </a:cubicBezTo>
                  <a:cubicBezTo>
                    <a:pt x="1614" y="18840"/>
                    <a:pt x="1614" y="18786"/>
                    <a:pt x="1583" y="18753"/>
                  </a:cubicBezTo>
                  <a:cubicBezTo>
                    <a:pt x="1567" y="18737"/>
                    <a:pt x="1546" y="18728"/>
                    <a:pt x="1525" y="18728"/>
                  </a:cubicBezTo>
                  <a:close/>
                  <a:moveTo>
                    <a:pt x="13608" y="18738"/>
                  </a:moveTo>
                  <a:cubicBezTo>
                    <a:pt x="13568" y="18738"/>
                    <a:pt x="13528" y="18753"/>
                    <a:pt x="13497" y="18786"/>
                  </a:cubicBezTo>
                  <a:cubicBezTo>
                    <a:pt x="13436" y="18851"/>
                    <a:pt x="13436" y="18957"/>
                    <a:pt x="13497" y="19022"/>
                  </a:cubicBezTo>
                  <a:cubicBezTo>
                    <a:pt x="13558" y="19087"/>
                    <a:pt x="13658" y="19087"/>
                    <a:pt x="13719" y="19022"/>
                  </a:cubicBezTo>
                  <a:cubicBezTo>
                    <a:pt x="13780" y="18957"/>
                    <a:pt x="13780" y="18851"/>
                    <a:pt x="13719" y="18786"/>
                  </a:cubicBezTo>
                  <a:cubicBezTo>
                    <a:pt x="13688" y="18753"/>
                    <a:pt x="13648" y="18738"/>
                    <a:pt x="13608" y="18738"/>
                  </a:cubicBezTo>
                  <a:close/>
                  <a:moveTo>
                    <a:pt x="18230" y="18745"/>
                  </a:moveTo>
                  <a:cubicBezTo>
                    <a:pt x="18184" y="18745"/>
                    <a:pt x="18137" y="18765"/>
                    <a:pt x="18102" y="18803"/>
                  </a:cubicBezTo>
                  <a:cubicBezTo>
                    <a:pt x="18031" y="18878"/>
                    <a:pt x="18031" y="19002"/>
                    <a:pt x="18102" y="19078"/>
                  </a:cubicBezTo>
                  <a:cubicBezTo>
                    <a:pt x="18173" y="19154"/>
                    <a:pt x="18288" y="19153"/>
                    <a:pt x="18359" y="19078"/>
                  </a:cubicBezTo>
                  <a:cubicBezTo>
                    <a:pt x="18430" y="19002"/>
                    <a:pt x="18430" y="18879"/>
                    <a:pt x="18359" y="18803"/>
                  </a:cubicBezTo>
                  <a:cubicBezTo>
                    <a:pt x="18323" y="18765"/>
                    <a:pt x="18277" y="18745"/>
                    <a:pt x="18230" y="18745"/>
                  </a:cubicBezTo>
                  <a:close/>
                  <a:moveTo>
                    <a:pt x="6421" y="18770"/>
                  </a:moveTo>
                  <a:cubicBezTo>
                    <a:pt x="6393" y="18770"/>
                    <a:pt x="6366" y="18783"/>
                    <a:pt x="6344" y="18807"/>
                  </a:cubicBezTo>
                  <a:cubicBezTo>
                    <a:pt x="6301" y="18852"/>
                    <a:pt x="6301" y="18926"/>
                    <a:pt x="6344" y="18973"/>
                  </a:cubicBezTo>
                  <a:cubicBezTo>
                    <a:pt x="6387" y="19019"/>
                    <a:pt x="6456" y="19019"/>
                    <a:pt x="6500" y="18973"/>
                  </a:cubicBezTo>
                  <a:cubicBezTo>
                    <a:pt x="6543" y="18927"/>
                    <a:pt x="6543" y="18853"/>
                    <a:pt x="6500" y="18807"/>
                  </a:cubicBezTo>
                  <a:cubicBezTo>
                    <a:pt x="6478" y="18783"/>
                    <a:pt x="6449" y="18770"/>
                    <a:pt x="6421" y="18770"/>
                  </a:cubicBezTo>
                  <a:close/>
                  <a:moveTo>
                    <a:pt x="21485" y="18780"/>
                  </a:moveTo>
                  <a:cubicBezTo>
                    <a:pt x="21434" y="18780"/>
                    <a:pt x="21383" y="18801"/>
                    <a:pt x="21344" y="18843"/>
                  </a:cubicBezTo>
                  <a:cubicBezTo>
                    <a:pt x="21266" y="18926"/>
                    <a:pt x="21266" y="19061"/>
                    <a:pt x="21344" y="19144"/>
                  </a:cubicBezTo>
                  <a:cubicBezTo>
                    <a:pt x="21413" y="19218"/>
                    <a:pt x="21517" y="19223"/>
                    <a:pt x="21594" y="19167"/>
                  </a:cubicBezTo>
                  <a:lnTo>
                    <a:pt x="21594" y="18820"/>
                  </a:lnTo>
                  <a:cubicBezTo>
                    <a:pt x="21561" y="18796"/>
                    <a:pt x="21524" y="18780"/>
                    <a:pt x="21485" y="18780"/>
                  </a:cubicBezTo>
                  <a:close/>
                  <a:moveTo>
                    <a:pt x="12890" y="18782"/>
                  </a:moveTo>
                  <a:cubicBezTo>
                    <a:pt x="12851" y="18782"/>
                    <a:pt x="12812" y="18798"/>
                    <a:pt x="12782" y="18829"/>
                  </a:cubicBezTo>
                  <a:cubicBezTo>
                    <a:pt x="12723" y="18893"/>
                    <a:pt x="12723" y="18995"/>
                    <a:pt x="12782" y="19059"/>
                  </a:cubicBezTo>
                  <a:cubicBezTo>
                    <a:pt x="12842" y="19122"/>
                    <a:pt x="12937" y="19122"/>
                    <a:pt x="12997" y="19059"/>
                  </a:cubicBezTo>
                  <a:cubicBezTo>
                    <a:pt x="13056" y="18995"/>
                    <a:pt x="13056" y="18893"/>
                    <a:pt x="12997" y="18829"/>
                  </a:cubicBezTo>
                  <a:cubicBezTo>
                    <a:pt x="12967" y="18798"/>
                    <a:pt x="12928" y="18782"/>
                    <a:pt x="12890" y="18782"/>
                  </a:cubicBezTo>
                  <a:close/>
                  <a:moveTo>
                    <a:pt x="893" y="18814"/>
                  </a:moveTo>
                  <a:cubicBezTo>
                    <a:pt x="873" y="18814"/>
                    <a:pt x="854" y="18823"/>
                    <a:pt x="839" y="18839"/>
                  </a:cubicBezTo>
                  <a:cubicBezTo>
                    <a:pt x="809" y="18871"/>
                    <a:pt x="808" y="18925"/>
                    <a:pt x="839" y="18957"/>
                  </a:cubicBezTo>
                  <a:cubicBezTo>
                    <a:pt x="870" y="18990"/>
                    <a:pt x="917" y="18990"/>
                    <a:pt x="948" y="18957"/>
                  </a:cubicBezTo>
                  <a:cubicBezTo>
                    <a:pt x="979" y="18925"/>
                    <a:pt x="979" y="18872"/>
                    <a:pt x="948" y="18839"/>
                  </a:cubicBezTo>
                  <a:cubicBezTo>
                    <a:pt x="933" y="18823"/>
                    <a:pt x="913" y="18814"/>
                    <a:pt x="893" y="18814"/>
                  </a:cubicBezTo>
                  <a:close/>
                  <a:moveTo>
                    <a:pt x="19069" y="18824"/>
                  </a:moveTo>
                  <a:cubicBezTo>
                    <a:pt x="19021" y="18824"/>
                    <a:pt x="18973" y="18844"/>
                    <a:pt x="18936" y="18883"/>
                  </a:cubicBezTo>
                  <a:cubicBezTo>
                    <a:pt x="18863" y="18961"/>
                    <a:pt x="18863" y="19087"/>
                    <a:pt x="18936" y="19165"/>
                  </a:cubicBezTo>
                  <a:cubicBezTo>
                    <a:pt x="19010" y="19243"/>
                    <a:pt x="19128" y="19244"/>
                    <a:pt x="19201" y="19165"/>
                  </a:cubicBezTo>
                  <a:cubicBezTo>
                    <a:pt x="19274" y="19087"/>
                    <a:pt x="19274" y="18961"/>
                    <a:pt x="19201" y="18883"/>
                  </a:cubicBezTo>
                  <a:cubicBezTo>
                    <a:pt x="19164" y="18844"/>
                    <a:pt x="19116" y="18824"/>
                    <a:pt x="19069" y="18824"/>
                  </a:cubicBezTo>
                  <a:close/>
                  <a:moveTo>
                    <a:pt x="12182" y="18829"/>
                  </a:moveTo>
                  <a:cubicBezTo>
                    <a:pt x="12143" y="18829"/>
                    <a:pt x="12104" y="18844"/>
                    <a:pt x="12075" y="18875"/>
                  </a:cubicBezTo>
                  <a:cubicBezTo>
                    <a:pt x="12016" y="18938"/>
                    <a:pt x="12016" y="19040"/>
                    <a:pt x="12075" y="19102"/>
                  </a:cubicBezTo>
                  <a:cubicBezTo>
                    <a:pt x="12133" y="19165"/>
                    <a:pt x="12229" y="19165"/>
                    <a:pt x="12287" y="19102"/>
                  </a:cubicBezTo>
                  <a:cubicBezTo>
                    <a:pt x="12346" y="19040"/>
                    <a:pt x="12346" y="18938"/>
                    <a:pt x="12287" y="18875"/>
                  </a:cubicBezTo>
                  <a:cubicBezTo>
                    <a:pt x="12258" y="18844"/>
                    <a:pt x="12220" y="18829"/>
                    <a:pt x="12182" y="18829"/>
                  </a:cubicBezTo>
                  <a:close/>
                  <a:moveTo>
                    <a:pt x="5769" y="18849"/>
                  </a:moveTo>
                  <a:cubicBezTo>
                    <a:pt x="5740" y="18848"/>
                    <a:pt x="5713" y="18860"/>
                    <a:pt x="5692" y="18883"/>
                  </a:cubicBezTo>
                  <a:cubicBezTo>
                    <a:pt x="5648" y="18929"/>
                    <a:pt x="5648" y="19003"/>
                    <a:pt x="5692" y="19049"/>
                  </a:cubicBezTo>
                  <a:cubicBezTo>
                    <a:pt x="5735" y="19095"/>
                    <a:pt x="5804" y="19095"/>
                    <a:pt x="5847" y="19049"/>
                  </a:cubicBezTo>
                  <a:cubicBezTo>
                    <a:pt x="5890" y="19003"/>
                    <a:pt x="5891" y="18929"/>
                    <a:pt x="5847" y="18883"/>
                  </a:cubicBezTo>
                  <a:cubicBezTo>
                    <a:pt x="5826" y="18860"/>
                    <a:pt x="5797" y="18849"/>
                    <a:pt x="5769" y="18849"/>
                  </a:cubicBezTo>
                  <a:close/>
                  <a:moveTo>
                    <a:pt x="11483" y="18887"/>
                  </a:moveTo>
                  <a:cubicBezTo>
                    <a:pt x="11446" y="18887"/>
                    <a:pt x="11408" y="18902"/>
                    <a:pt x="11379" y="18933"/>
                  </a:cubicBezTo>
                  <a:cubicBezTo>
                    <a:pt x="11323" y="18993"/>
                    <a:pt x="11323" y="19091"/>
                    <a:pt x="11379" y="19152"/>
                  </a:cubicBezTo>
                  <a:cubicBezTo>
                    <a:pt x="11436" y="19213"/>
                    <a:pt x="11528" y="19213"/>
                    <a:pt x="11585" y="19152"/>
                  </a:cubicBezTo>
                  <a:cubicBezTo>
                    <a:pt x="11641" y="19092"/>
                    <a:pt x="11642" y="18993"/>
                    <a:pt x="11585" y="18933"/>
                  </a:cubicBezTo>
                  <a:cubicBezTo>
                    <a:pt x="11556" y="18902"/>
                    <a:pt x="11520" y="18887"/>
                    <a:pt x="11483" y="18887"/>
                  </a:cubicBezTo>
                  <a:close/>
                  <a:moveTo>
                    <a:pt x="263" y="18906"/>
                  </a:moveTo>
                  <a:cubicBezTo>
                    <a:pt x="245" y="18906"/>
                    <a:pt x="226" y="18913"/>
                    <a:pt x="212" y="18929"/>
                  </a:cubicBezTo>
                  <a:cubicBezTo>
                    <a:pt x="183" y="18959"/>
                    <a:pt x="183" y="19009"/>
                    <a:pt x="212" y="19039"/>
                  </a:cubicBezTo>
                  <a:cubicBezTo>
                    <a:pt x="240" y="19070"/>
                    <a:pt x="286" y="19070"/>
                    <a:pt x="315" y="19039"/>
                  </a:cubicBezTo>
                  <a:cubicBezTo>
                    <a:pt x="344" y="19009"/>
                    <a:pt x="344" y="18959"/>
                    <a:pt x="315" y="18929"/>
                  </a:cubicBezTo>
                  <a:cubicBezTo>
                    <a:pt x="301" y="18913"/>
                    <a:pt x="282" y="18906"/>
                    <a:pt x="263" y="18906"/>
                  </a:cubicBezTo>
                  <a:close/>
                  <a:moveTo>
                    <a:pt x="5120" y="18934"/>
                  </a:moveTo>
                  <a:cubicBezTo>
                    <a:pt x="5093" y="18934"/>
                    <a:pt x="5067" y="18945"/>
                    <a:pt x="5046" y="18967"/>
                  </a:cubicBezTo>
                  <a:cubicBezTo>
                    <a:pt x="5006" y="19010"/>
                    <a:pt x="5006" y="19080"/>
                    <a:pt x="5046" y="19123"/>
                  </a:cubicBezTo>
                  <a:cubicBezTo>
                    <a:pt x="5087" y="19167"/>
                    <a:pt x="5153" y="19167"/>
                    <a:pt x="5193" y="19123"/>
                  </a:cubicBezTo>
                  <a:cubicBezTo>
                    <a:pt x="5234" y="19080"/>
                    <a:pt x="5234" y="19010"/>
                    <a:pt x="5193" y="18967"/>
                  </a:cubicBezTo>
                  <a:cubicBezTo>
                    <a:pt x="5173" y="18945"/>
                    <a:pt x="5146" y="18934"/>
                    <a:pt x="5120" y="18934"/>
                  </a:cubicBezTo>
                  <a:close/>
                  <a:moveTo>
                    <a:pt x="19934" y="18942"/>
                  </a:moveTo>
                  <a:cubicBezTo>
                    <a:pt x="19885" y="18942"/>
                    <a:pt x="19837" y="18962"/>
                    <a:pt x="19800" y="19001"/>
                  </a:cubicBezTo>
                  <a:cubicBezTo>
                    <a:pt x="19725" y="19080"/>
                    <a:pt x="19725" y="19208"/>
                    <a:pt x="19800" y="19288"/>
                  </a:cubicBezTo>
                  <a:cubicBezTo>
                    <a:pt x="19874" y="19367"/>
                    <a:pt x="19994" y="19367"/>
                    <a:pt x="20068" y="19288"/>
                  </a:cubicBezTo>
                  <a:cubicBezTo>
                    <a:pt x="20142" y="19208"/>
                    <a:pt x="20142" y="19081"/>
                    <a:pt x="20068" y="19001"/>
                  </a:cubicBezTo>
                  <a:cubicBezTo>
                    <a:pt x="20031" y="18962"/>
                    <a:pt x="19982" y="18942"/>
                    <a:pt x="19934" y="18942"/>
                  </a:cubicBezTo>
                  <a:close/>
                  <a:moveTo>
                    <a:pt x="10793" y="18950"/>
                  </a:moveTo>
                  <a:cubicBezTo>
                    <a:pt x="10757" y="18950"/>
                    <a:pt x="10722" y="18964"/>
                    <a:pt x="10695" y="18994"/>
                  </a:cubicBezTo>
                  <a:cubicBezTo>
                    <a:pt x="10640" y="19052"/>
                    <a:pt x="10640" y="19149"/>
                    <a:pt x="10695" y="19207"/>
                  </a:cubicBezTo>
                  <a:cubicBezTo>
                    <a:pt x="10750" y="19266"/>
                    <a:pt x="10838" y="19266"/>
                    <a:pt x="10893" y="19207"/>
                  </a:cubicBezTo>
                  <a:cubicBezTo>
                    <a:pt x="10948" y="19149"/>
                    <a:pt x="10948" y="19052"/>
                    <a:pt x="10893" y="18994"/>
                  </a:cubicBezTo>
                  <a:cubicBezTo>
                    <a:pt x="10866" y="18964"/>
                    <a:pt x="10829" y="18950"/>
                    <a:pt x="10793" y="18950"/>
                  </a:cubicBezTo>
                  <a:close/>
                  <a:moveTo>
                    <a:pt x="4476" y="19020"/>
                  </a:moveTo>
                  <a:cubicBezTo>
                    <a:pt x="4451" y="19020"/>
                    <a:pt x="4426" y="19030"/>
                    <a:pt x="4407" y="19051"/>
                  </a:cubicBezTo>
                  <a:cubicBezTo>
                    <a:pt x="4368" y="19092"/>
                    <a:pt x="4368" y="19160"/>
                    <a:pt x="4407" y="19202"/>
                  </a:cubicBezTo>
                  <a:cubicBezTo>
                    <a:pt x="4445" y="19243"/>
                    <a:pt x="4507" y="19243"/>
                    <a:pt x="4546" y="19202"/>
                  </a:cubicBezTo>
                  <a:cubicBezTo>
                    <a:pt x="4585" y="19160"/>
                    <a:pt x="4585" y="19092"/>
                    <a:pt x="4546" y="19051"/>
                  </a:cubicBezTo>
                  <a:cubicBezTo>
                    <a:pt x="4527" y="19030"/>
                    <a:pt x="4502" y="19020"/>
                    <a:pt x="4476" y="19020"/>
                  </a:cubicBezTo>
                  <a:close/>
                  <a:moveTo>
                    <a:pt x="10112" y="19020"/>
                  </a:moveTo>
                  <a:cubicBezTo>
                    <a:pt x="10078" y="19020"/>
                    <a:pt x="10043" y="19034"/>
                    <a:pt x="10017" y="19062"/>
                  </a:cubicBezTo>
                  <a:cubicBezTo>
                    <a:pt x="9965" y="19118"/>
                    <a:pt x="9965" y="19208"/>
                    <a:pt x="10017" y="19265"/>
                  </a:cubicBezTo>
                  <a:cubicBezTo>
                    <a:pt x="10070" y="19321"/>
                    <a:pt x="10154" y="19321"/>
                    <a:pt x="10207" y="19265"/>
                  </a:cubicBezTo>
                  <a:cubicBezTo>
                    <a:pt x="10259" y="19209"/>
                    <a:pt x="10259" y="19119"/>
                    <a:pt x="10207" y="19062"/>
                  </a:cubicBezTo>
                  <a:cubicBezTo>
                    <a:pt x="10180" y="19034"/>
                    <a:pt x="10146" y="19020"/>
                    <a:pt x="10112" y="19020"/>
                  </a:cubicBezTo>
                  <a:close/>
                  <a:moveTo>
                    <a:pt x="9438" y="19087"/>
                  </a:moveTo>
                  <a:cubicBezTo>
                    <a:pt x="9404" y="19087"/>
                    <a:pt x="9368" y="19101"/>
                    <a:pt x="9342" y="19129"/>
                  </a:cubicBezTo>
                  <a:cubicBezTo>
                    <a:pt x="9290" y="19185"/>
                    <a:pt x="9289" y="19275"/>
                    <a:pt x="9342" y="19332"/>
                  </a:cubicBezTo>
                  <a:cubicBezTo>
                    <a:pt x="9394" y="19387"/>
                    <a:pt x="9481" y="19387"/>
                    <a:pt x="9533" y="19332"/>
                  </a:cubicBezTo>
                  <a:cubicBezTo>
                    <a:pt x="9585" y="19276"/>
                    <a:pt x="9585" y="19185"/>
                    <a:pt x="9533" y="19129"/>
                  </a:cubicBezTo>
                  <a:cubicBezTo>
                    <a:pt x="9507" y="19101"/>
                    <a:pt x="9473" y="19087"/>
                    <a:pt x="9438" y="19087"/>
                  </a:cubicBezTo>
                  <a:close/>
                  <a:moveTo>
                    <a:pt x="20826" y="19101"/>
                  </a:moveTo>
                  <a:cubicBezTo>
                    <a:pt x="20774" y="19100"/>
                    <a:pt x="20723" y="19122"/>
                    <a:pt x="20684" y="19164"/>
                  </a:cubicBezTo>
                  <a:cubicBezTo>
                    <a:pt x="20606" y="19247"/>
                    <a:pt x="20606" y="19382"/>
                    <a:pt x="20684" y="19465"/>
                  </a:cubicBezTo>
                  <a:cubicBezTo>
                    <a:pt x="20763" y="19549"/>
                    <a:pt x="20891" y="19548"/>
                    <a:pt x="20969" y="19465"/>
                  </a:cubicBezTo>
                  <a:cubicBezTo>
                    <a:pt x="21047" y="19382"/>
                    <a:pt x="21045" y="19247"/>
                    <a:pt x="20967" y="19164"/>
                  </a:cubicBezTo>
                  <a:cubicBezTo>
                    <a:pt x="20928" y="19122"/>
                    <a:pt x="20877" y="19101"/>
                    <a:pt x="20826" y="19101"/>
                  </a:cubicBezTo>
                  <a:close/>
                  <a:moveTo>
                    <a:pt x="3836" y="19102"/>
                  </a:moveTo>
                  <a:cubicBezTo>
                    <a:pt x="3811" y="19102"/>
                    <a:pt x="3786" y="19112"/>
                    <a:pt x="3767" y="19133"/>
                  </a:cubicBezTo>
                  <a:cubicBezTo>
                    <a:pt x="3728" y="19174"/>
                    <a:pt x="3728" y="19243"/>
                    <a:pt x="3767" y="19284"/>
                  </a:cubicBezTo>
                  <a:cubicBezTo>
                    <a:pt x="3805" y="19325"/>
                    <a:pt x="3867" y="19325"/>
                    <a:pt x="3906" y="19284"/>
                  </a:cubicBezTo>
                  <a:cubicBezTo>
                    <a:pt x="3945" y="19243"/>
                    <a:pt x="3945" y="19174"/>
                    <a:pt x="3906" y="19133"/>
                  </a:cubicBezTo>
                  <a:cubicBezTo>
                    <a:pt x="3887" y="19112"/>
                    <a:pt x="3862" y="19102"/>
                    <a:pt x="3836" y="19102"/>
                  </a:cubicBezTo>
                  <a:close/>
                  <a:moveTo>
                    <a:pt x="8770" y="19162"/>
                  </a:moveTo>
                  <a:cubicBezTo>
                    <a:pt x="8737" y="19162"/>
                    <a:pt x="8704" y="19177"/>
                    <a:pt x="8678" y="19204"/>
                  </a:cubicBezTo>
                  <a:cubicBezTo>
                    <a:pt x="8628" y="19258"/>
                    <a:pt x="8628" y="19344"/>
                    <a:pt x="8678" y="19398"/>
                  </a:cubicBezTo>
                  <a:cubicBezTo>
                    <a:pt x="8729" y="19452"/>
                    <a:pt x="8810" y="19452"/>
                    <a:pt x="8861" y="19398"/>
                  </a:cubicBezTo>
                  <a:cubicBezTo>
                    <a:pt x="8911" y="19344"/>
                    <a:pt x="8911" y="19257"/>
                    <a:pt x="8861" y="19204"/>
                  </a:cubicBezTo>
                  <a:cubicBezTo>
                    <a:pt x="8835" y="19177"/>
                    <a:pt x="8803" y="19162"/>
                    <a:pt x="8770" y="19162"/>
                  </a:cubicBezTo>
                  <a:close/>
                  <a:moveTo>
                    <a:pt x="3198" y="19192"/>
                  </a:moveTo>
                  <a:cubicBezTo>
                    <a:pt x="3174" y="19192"/>
                    <a:pt x="3151" y="19201"/>
                    <a:pt x="3132" y="19221"/>
                  </a:cubicBezTo>
                  <a:cubicBezTo>
                    <a:pt x="3096" y="19260"/>
                    <a:pt x="3095" y="19325"/>
                    <a:pt x="3132" y="19364"/>
                  </a:cubicBezTo>
                  <a:cubicBezTo>
                    <a:pt x="3169" y="19403"/>
                    <a:pt x="3230" y="19403"/>
                    <a:pt x="3266" y="19364"/>
                  </a:cubicBezTo>
                  <a:cubicBezTo>
                    <a:pt x="3303" y="19324"/>
                    <a:pt x="3303" y="19260"/>
                    <a:pt x="3266" y="19221"/>
                  </a:cubicBezTo>
                  <a:cubicBezTo>
                    <a:pt x="3248" y="19201"/>
                    <a:pt x="3222" y="19192"/>
                    <a:pt x="3198" y="19192"/>
                  </a:cubicBezTo>
                  <a:close/>
                  <a:moveTo>
                    <a:pt x="8108" y="19240"/>
                  </a:moveTo>
                  <a:cubicBezTo>
                    <a:pt x="8076" y="19240"/>
                    <a:pt x="8043" y="19254"/>
                    <a:pt x="8019" y="19280"/>
                  </a:cubicBezTo>
                  <a:cubicBezTo>
                    <a:pt x="7970" y="19332"/>
                    <a:pt x="7970" y="19415"/>
                    <a:pt x="8019" y="19467"/>
                  </a:cubicBezTo>
                  <a:cubicBezTo>
                    <a:pt x="8068" y="19519"/>
                    <a:pt x="8147" y="19519"/>
                    <a:pt x="8196" y="19467"/>
                  </a:cubicBezTo>
                  <a:cubicBezTo>
                    <a:pt x="8245" y="19415"/>
                    <a:pt x="8245" y="19332"/>
                    <a:pt x="8196" y="19280"/>
                  </a:cubicBezTo>
                  <a:cubicBezTo>
                    <a:pt x="8172" y="19254"/>
                    <a:pt x="8140" y="19240"/>
                    <a:pt x="8108" y="19240"/>
                  </a:cubicBezTo>
                  <a:close/>
                  <a:moveTo>
                    <a:pt x="16902" y="19244"/>
                  </a:moveTo>
                  <a:cubicBezTo>
                    <a:pt x="16856" y="19244"/>
                    <a:pt x="16810" y="19262"/>
                    <a:pt x="16775" y="19299"/>
                  </a:cubicBezTo>
                  <a:cubicBezTo>
                    <a:pt x="16706" y="19374"/>
                    <a:pt x="16706" y="19494"/>
                    <a:pt x="16775" y="19568"/>
                  </a:cubicBezTo>
                  <a:cubicBezTo>
                    <a:pt x="16845" y="19643"/>
                    <a:pt x="16959" y="19645"/>
                    <a:pt x="17029" y="19570"/>
                  </a:cubicBezTo>
                  <a:cubicBezTo>
                    <a:pt x="17099" y="19496"/>
                    <a:pt x="17099" y="19374"/>
                    <a:pt x="17029" y="19299"/>
                  </a:cubicBezTo>
                  <a:cubicBezTo>
                    <a:pt x="16994" y="19262"/>
                    <a:pt x="16948" y="19244"/>
                    <a:pt x="16902" y="19244"/>
                  </a:cubicBezTo>
                  <a:close/>
                  <a:moveTo>
                    <a:pt x="16134" y="19246"/>
                  </a:moveTo>
                  <a:cubicBezTo>
                    <a:pt x="16089" y="19246"/>
                    <a:pt x="16044" y="19263"/>
                    <a:pt x="16010" y="19299"/>
                  </a:cubicBezTo>
                  <a:cubicBezTo>
                    <a:pt x="15942" y="19372"/>
                    <a:pt x="15942" y="19490"/>
                    <a:pt x="16010" y="19563"/>
                  </a:cubicBezTo>
                  <a:cubicBezTo>
                    <a:pt x="16078" y="19635"/>
                    <a:pt x="16189" y="19635"/>
                    <a:pt x="16257" y="19563"/>
                  </a:cubicBezTo>
                  <a:cubicBezTo>
                    <a:pt x="16325" y="19490"/>
                    <a:pt x="16325" y="19372"/>
                    <a:pt x="16257" y="19299"/>
                  </a:cubicBezTo>
                  <a:cubicBezTo>
                    <a:pt x="16223" y="19263"/>
                    <a:pt x="16178" y="19246"/>
                    <a:pt x="16134" y="19246"/>
                  </a:cubicBezTo>
                  <a:close/>
                  <a:moveTo>
                    <a:pt x="17691" y="19261"/>
                  </a:moveTo>
                  <a:cubicBezTo>
                    <a:pt x="17644" y="19261"/>
                    <a:pt x="17597" y="19280"/>
                    <a:pt x="17562" y="19318"/>
                  </a:cubicBezTo>
                  <a:cubicBezTo>
                    <a:pt x="17490" y="19394"/>
                    <a:pt x="17491" y="19517"/>
                    <a:pt x="17562" y="19593"/>
                  </a:cubicBezTo>
                  <a:cubicBezTo>
                    <a:pt x="17633" y="19669"/>
                    <a:pt x="17748" y="19669"/>
                    <a:pt x="17819" y="19593"/>
                  </a:cubicBezTo>
                  <a:cubicBezTo>
                    <a:pt x="17890" y="19517"/>
                    <a:pt x="17890" y="19394"/>
                    <a:pt x="17819" y="19318"/>
                  </a:cubicBezTo>
                  <a:cubicBezTo>
                    <a:pt x="17784" y="19280"/>
                    <a:pt x="17737" y="19261"/>
                    <a:pt x="17691" y="19261"/>
                  </a:cubicBezTo>
                  <a:close/>
                  <a:moveTo>
                    <a:pt x="15383" y="19263"/>
                  </a:moveTo>
                  <a:cubicBezTo>
                    <a:pt x="15340" y="19263"/>
                    <a:pt x="15296" y="19281"/>
                    <a:pt x="15263" y="19316"/>
                  </a:cubicBezTo>
                  <a:cubicBezTo>
                    <a:pt x="15197" y="19387"/>
                    <a:pt x="15197" y="19502"/>
                    <a:pt x="15263" y="19572"/>
                  </a:cubicBezTo>
                  <a:cubicBezTo>
                    <a:pt x="15330" y="19643"/>
                    <a:pt x="15437" y="19643"/>
                    <a:pt x="15503" y="19572"/>
                  </a:cubicBezTo>
                  <a:cubicBezTo>
                    <a:pt x="15569" y="19502"/>
                    <a:pt x="15567" y="19387"/>
                    <a:pt x="15501" y="19316"/>
                  </a:cubicBezTo>
                  <a:cubicBezTo>
                    <a:pt x="15468" y="19281"/>
                    <a:pt x="15426" y="19263"/>
                    <a:pt x="15383" y="19263"/>
                  </a:cubicBezTo>
                  <a:close/>
                  <a:moveTo>
                    <a:pt x="2566" y="19282"/>
                  </a:moveTo>
                  <a:cubicBezTo>
                    <a:pt x="2543" y="19282"/>
                    <a:pt x="2521" y="19292"/>
                    <a:pt x="2503" y="19311"/>
                  </a:cubicBezTo>
                  <a:cubicBezTo>
                    <a:pt x="2468" y="19348"/>
                    <a:pt x="2468" y="19407"/>
                    <a:pt x="2503" y="19444"/>
                  </a:cubicBezTo>
                  <a:cubicBezTo>
                    <a:pt x="2538" y="19482"/>
                    <a:pt x="2593" y="19482"/>
                    <a:pt x="2628" y="19444"/>
                  </a:cubicBezTo>
                  <a:cubicBezTo>
                    <a:pt x="2663" y="19407"/>
                    <a:pt x="2663" y="19348"/>
                    <a:pt x="2628" y="19311"/>
                  </a:cubicBezTo>
                  <a:cubicBezTo>
                    <a:pt x="2611" y="19292"/>
                    <a:pt x="2588" y="19282"/>
                    <a:pt x="2566" y="19282"/>
                  </a:cubicBezTo>
                  <a:close/>
                  <a:moveTo>
                    <a:pt x="14645" y="19293"/>
                  </a:moveTo>
                  <a:cubicBezTo>
                    <a:pt x="14603" y="19293"/>
                    <a:pt x="14561" y="19311"/>
                    <a:pt x="14529" y="19345"/>
                  </a:cubicBezTo>
                  <a:cubicBezTo>
                    <a:pt x="14464" y="19414"/>
                    <a:pt x="14464" y="19526"/>
                    <a:pt x="14529" y="19595"/>
                  </a:cubicBezTo>
                  <a:cubicBezTo>
                    <a:pt x="14593" y="19664"/>
                    <a:pt x="14698" y="19664"/>
                    <a:pt x="14763" y="19595"/>
                  </a:cubicBezTo>
                  <a:cubicBezTo>
                    <a:pt x="14827" y="19526"/>
                    <a:pt x="14827" y="19416"/>
                    <a:pt x="14763" y="19347"/>
                  </a:cubicBezTo>
                  <a:cubicBezTo>
                    <a:pt x="14731" y="19312"/>
                    <a:pt x="14687" y="19293"/>
                    <a:pt x="14645" y="19293"/>
                  </a:cubicBezTo>
                  <a:close/>
                  <a:moveTo>
                    <a:pt x="18500" y="19301"/>
                  </a:moveTo>
                  <a:cubicBezTo>
                    <a:pt x="18452" y="19301"/>
                    <a:pt x="18405" y="19321"/>
                    <a:pt x="18368" y="19360"/>
                  </a:cubicBezTo>
                  <a:cubicBezTo>
                    <a:pt x="18294" y="19439"/>
                    <a:pt x="18294" y="19566"/>
                    <a:pt x="18368" y="19645"/>
                  </a:cubicBezTo>
                  <a:cubicBezTo>
                    <a:pt x="18442" y="19723"/>
                    <a:pt x="18561" y="19723"/>
                    <a:pt x="18634" y="19645"/>
                  </a:cubicBezTo>
                  <a:cubicBezTo>
                    <a:pt x="18708" y="19566"/>
                    <a:pt x="18708" y="19439"/>
                    <a:pt x="18634" y="19360"/>
                  </a:cubicBezTo>
                  <a:cubicBezTo>
                    <a:pt x="18597" y="19321"/>
                    <a:pt x="18549" y="19301"/>
                    <a:pt x="18500" y="19301"/>
                  </a:cubicBezTo>
                  <a:close/>
                  <a:moveTo>
                    <a:pt x="7452" y="19322"/>
                  </a:moveTo>
                  <a:cubicBezTo>
                    <a:pt x="7422" y="19322"/>
                    <a:pt x="7390" y="19333"/>
                    <a:pt x="7367" y="19358"/>
                  </a:cubicBezTo>
                  <a:cubicBezTo>
                    <a:pt x="7320" y="19409"/>
                    <a:pt x="7320" y="19490"/>
                    <a:pt x="7367" y="19540"/>
                  </a:cubicBezTo>
                  <a:cubicBezTo>
                    <a:pt x="7413" y="19590"/>
                    <a:pt x="7490" y="19590"/>
                    <a:pt x="7536" y="19540"/>
                  </a:cubicBezTo>
                  <a:cubicBezTo>
                    <a:pt x="7583" y="19490"/>
                    <a:pt x="7583" y="19408"/>
                    <a:pt x="7536" y="19358"/>
                  </a:cubicBezTo>
                  <a:cubicBezTo>
                    <a:pt x="7513" y="19333"/>
                    <a:pt x="7483" y="19322"/>
                    <a:pt x="7452" y="19322"/>
                  </a:cubicBezTo>
                  <a:close/>
                  <a:moveTo>
                    <a:pt x="13923" y="19335"/>
                  </a:moveTo>
                  <a:cubicBezTo>
                    <a:pt x="13882" y="19335"/>
                    <a:pt x="13841" y="19352"/>
                    <a:pt x="13810" y="19385"/>
                  </a:cubicBezTo>
                  <a:cubicBezTo>
                    <a:pt x="13747" y="19451"/>
                    <a:pt x="13748" y="19561"/>
                    <a:pt x="13810" y="19627"/>
                  </a:cubicBezTo>
                  <a:cubicBezTo>
                    <a:pt x="13873" y="19694"/>
                    <a:pt x="13973" y="19694"/>
                    <a:pt x="14035" y="19627"/>
                  </a:cubicBezTo>
                  <a:cubicBezTo>
                    <a:pt x="14098" y="19561"/>
                    <a:pt x="14098" y="19452"/>
                    <a:pt x="14035" y="19385"/>
                  </a:cubicBezTo>
                  <a:cubicBezTo>
                    <a:pt x="14004" y="19352"/>
                    <a:pt x="13964" y="19335"/>
                    <a:pt x="13923" y="19335"/>
                  </a:cubicBezTo>
                  <a:close/>
                  <a:moveTo>
                    <a:pt x="1935" y="19370"/>
                  </a:moveTo>
                  <a:cubicBezTo>
                    <a:pt x="1912" y="19370"/>
                    <a:pt x="1889" y="19378"/>
                    <a:pt x="1872" y="19396"/>
                  </a:cubicBezTo>
                  <a:cubicBezTo>
                    <a:pt x="1838" y="19433"/>
                    <a:pt x="1838" y="19493"/>
                    <a:pt x="1872" y="19530"/>
                  </a:cubicBezTo>
                  <a:cubicBezTo>
                    <a:pt x="1906" y="19567"/>
                    <a:pt x="1963" y="19567"/>
                    <a:pt x="1997" y="19530"/>
                  </a:cubicBezTo>
                  <a:cubicBezTo>
                    <a:pt x="2031" y="19493"/>
                    <a:pt x="2031" y="19433"/>
                    <a:pt x="1997" y="19396"/>
                  </a:cubicBezTo>
                  <a:cubicBezTo>
                    <a:pt x="1980" y="19378"/>
                    <a:pt x="1957" y="19370"/>
                    <a:pt x="1935" y="19370"/>
                  </a:cubicBezTo>
                  <a:close/>
                  <a:moveTo>
                    <a:pt x="19335" y="19374"/>
                  </a:moveTo>
                  <a:cubicBezTo>
                    <a:pt x="19286" y="19373"/>
                    <a:pt x="19236" y="19395"/>
                    <a:pt x="19199" y="19435"/>
                  </a:cubicBezTo>
                  <a:cubicBezTo>
                    <a:pt x="19124" y="19515"/>
                    <a:pt x="19124" y="19643"/>
                    <a:pt x="19199" y="19723"/>
                  </a:cubicBezTo>
                  <a:cubicBezTo>
                    <a:pt x="19274" y="19803"/>
                    <a:pt x="19396" y="19803"/>
                    <a:pt x="19471" y="19723"/>
                  </a:cubicBezTo>
                  <a:cubicBezTo>
                    <a:pt x="19546" y="19643"/>
                    <a:pt x="19546" y="19515"/>
                    <a:pt x="19471" y="19435"/>
                  </a:cubicBezTo>
                  <a:cubicBezTo>
                    <a:pt x="19433" y="19395"/>
                    <a:pt x="19384" y="19374"/>
                    <a:pt x="19335" y="19374"/>
                  </a:cubicBezTo>
                  <a:close/>
                  <a:moveTo>
                    <a:pt x="13211" y="19379"/>
                  </a:moveTo>
                  <a:cubicBezTo>
                    <a:pt x="13170" y="19379"/>
                    <a:pt x="13130" y="19397"/>
                    <a:pt x="13099" y="19431"/>
                  </a:cubicBezTo>
                  <a:cubicBezTo>
                    <a:pt x="13036" y="19497"/>
                    <a:pt x="13036" y="19605"/>
                    <a:pt x="13099" y="19671"/>
                  </a:cubicBezTo>
                  <a:cubicBezTo>
                    <a:pt x="13161" y="19738"/>
                    <a:pt x="13261" y="19738"/>
                    <a:pt x="13324" y="19671"/>
                  </a:cubicBezTo>
                  <a:cubicBezTo>
                    <a:pt x="13386" y="19605"/>
                    <a:pt x="13386" y="19497"/>
                    <a:pt x="13324" y="19431"/>
                  </a:cubicBezTo>
                  <a:cubicBezTo>
                    <a:pt x="13293" y="19397"/>
                    <a:pt x="13252" y="19379"/>
                    <a:pt x="13211" y="19379"/>
                  </a:cubicBezTo>
                  <a:close/>
                  <a:moveTo>
                    <a:pt x="6800" y="19402"/>
                  </a:moveTo>
                  <a:cubicBezTo>
                    <a:pt x="6770" y="19402"/>
                    <a:pt x="6739" y="19414"/>
                    <a:pt x="6716" y="19438"/>
                  </a:cubicBezTo>
                  <a:cubicBezTo>
                    <a:pt x="6670" y="19488"/>
                    <a:pt x="6670" y="19566"/>
                    <a:pt x="6716" y="19616"/>
                  </a:cubicBezTo>
                  <a:cubicBezTo>
                    <a:pt x="6762" y="19665"/>
                    <a:pt x="6838" y="19665"/>
                    <a:pt x="6884" y="19616"/>
                  </a:cubicBezTo>
                  <a:cubicBezTo>
                    <a:pt x="6930" y="19567"/>
                    <a:pt x="6930" y="19488"/>
                    <a:pt x="6884" y="19438"/>
                  </a:cubicBezTo>
                  <a:cubicBezTo>
                    <a:pt x="6861" y="19414"/>
                    <a:pt x="6830" y="19402"/>
                    <a:pt x="6800" y="19402"/>
                  </a:cubicBezTo>
                  <a:close/>
                  <a:moveTo>
                    <a:pt x="21594" y="19408"/>
                  </a:moveTo>
                  <a:cubicBezTo>
                    <a:pt x="21533" y="19488"/>
                    <a:pt x="21533" y="19601"/>
                    <a:pt x="21594" y="19681"/>
                  </a:cubicBezTo>
                  <a:lnTo>
                    <a:pt x="21594" y="19408"/>
                  </a:lnTo>
                  <a:close/>
                  <a:moveTo>
                    <a:pt x="12511" y="19437"/>
                  </a:moveTo>
                  <a:cubicBezTo>
                    <a:pt x="12471" y="19436"/>
                    <a:pt x="12432" y="19454"/>
                    <a:pt x="12402" y="19486"/>
                  </a:cubicBezTo>
                  <a:cubicBezTo>
                    <a:pt x="12341" y="19551"/>
                    <a:pt x="12341" y="19654"/>
                    <a:pt x="12402" y="19719"/>
                  </a:cubicBezTo>
                  <a:cubicBezTo>
                    <a:pt x="12462" y="19784"/>
                    <a:pt x="12561" y="19784"/>
                    <a:pt x="12621" y="19719"/>
                  </a:cubicBezTo>
                  <a:cubicBezTo>
                    <a:pt x="12682" y="19654"/>
                    <a:pt x="12682" y="19551"/>
                    <a:pt x="12621" y="19486"/>
                  </a:cubicBezTo>
                  <a:cubicBezTo>
                    <a:pt x="12591" y="19454"/>
                    <a:pt x="12550" y="19437"/>
                    <a:pt x="12511" y="19437"/>
                  </a:cubicBezTo>
                  <a:close/>
                  <a:moveTo>
                    <a:pt x="1307" y="19463"/>
                  </a:moveTo>
                  <a:cubicBezTo>
                    <a:pt x="1286" y="19463"/>
                    <a:pt x="1266" y="19471"/>
                    <a:pt x="1250" y="19488"/>
                  </a:cubicBezTo>
                  <a:cubicBezTo>
                    <a:pt x="1218" y="19522"/>
                    <a:pt x="1218" y="19578"/>
                    <a:pt x="1250" y="19612"/>
                  </a:cubicBezTo>
                  <a:cubicBezTo>
                    <a:pt x="1282" y="19646"/>
                    <a:pt x="1333" y="19646"/>
                    <a:pt x="1364" y="19612"/>
                  </a:cubicBezTo>
                  <a:cubicBezTo>
                    <a:pt x="1396" y="19578"/>
                    <a:pt x="1396" y="19522"/>
                    <a:pt x="1364" y="19488"/>
                  </a:cubicBezTo>
                  <a:cubicBezTo>
                    <a:pt x="1349" y="19471"/>
                    <a:pt x="1328" y="19463"/>
                    <a:pt x="1307" y="19463"/>
                  </a:cubicBezTo>
                  <a:close/>
                  <a:moveTo>
                    <a:pt x="20196" y="19484"/>
                  </a:moveTo>
                  <a:cubicBezTo>
                    <a:pt x="20146" y="19484"/>
                    <a:pt x="20097" y="19506"/>
                    <a:pt x="20059" y="19547"/>
                  </a:cubicBezTo>
                  <a:cubicBezTo>
                    <a:pt x="19982" y="19629"/>
                    <a:pt x="19982" y="19761"/>
                    <a:pt x="20059" y="19843"/>
                  </a:cubicBezTo>
                  <a:cubicBezTo>
                    <a:pt x="20136" y="19925"/>
                    <a:pt x="20259" y="19925"/>
                    <a:pt x="20336" y="19843"/>
                  </a:cubicBezTo>
                  <a:cubicBezTo>
                    <a:pt x="20413" y="19761"/>
                    <a:pt x="20413" y="19629"/>
                    <a:pt x="20336" y="19547"/>
                  </a:cubicBezTo>
                  <a:cubicBezTo>
                    <a:pt x="20298" y="19506"/>
                    <a:pt x="20247" y="19484"/>
                    <a:pt x="20196" y="19484"/>
                  </a:cubicBezTo>
                  <a:close/>
                  <a:moveTo>
                    <a:pt x="6153" y="19486"/>
                  </a:moveTo>
                  <a:cubicBezTo>
                    <a:pt x="6124" y="19486"/>
                    <a:pt x="6096" y="19499"/>
                    <a:pt x="6074" y="19522"/>
                  </a:cubicBezTo>
                  <a:cubicBezTo>
                    <a:pt x="6030" y="19570"/>
                    <a:pt x="6030" y="19645"/>
                    <a:pt x="6074" y="19692"/>
                  </a:cubicBezTo>
                  <a:cubicBezTo>
                    <a:pt x="6119" y="19740"/>
                    <a:pt x="6189" y="19740"/>
                    <a:pt x="6233" y="19692"/>
                  </a:cubicBezTo>
                  <a:cubicBezTo>
                    <a:pt x="6278" y="19645"/>
                    <a:pt x="6278" y="19570"/>
                    <a:pt x="6233" y="19522"/>
                  </a:cubicBezTo>
                  <a:cubicBezTo>
                    <a:pt x="6211" y="19499"/>
                    <a:pt x="6182" y="19486"/>
                    <a:pt x="6153" y="19486"/>
                  </a:cubicBezTo>
                  <a:close/>
                  <a:moveTo>
                    <a:pt x="11821" y="19501"/>
                  </a:moveTo>
                  <a:cubicBezTo>
                    <a:pt x="11783" y="19501"/>
                    <a:pt x="11744" y="19516"/>
                    <a:pt x="11715" y="19547"/>
                  </a:cubicBezTo>
                  <a:cubicBezTo>
                    <a:pt x="11657" y="19609"/>
                    <a:pt x="11657" y="19710"/>
                    <a:pt x="11715" y="19773"/>
                  </a:cubicBezTo>
                  <a:cubicBezTo>
                    <a:pt x="11773" y="19835"/>
                    <a:pt x="11868" y="19835"/>
                    <a:pt x="11926" y="19773"/>
                  </a:cubicBezTo>
                  <a:cubicBezTo>
                    <a:pt x="11984" y="19711"/>
                    <a:pt x="11984" y="19609"/>
                    <a:pt x="11926" y="19547"/>
                  </a:cubicBezTo>
                  <a:cubicBezTo>
                    <a:pt x="11897" y="19516"/>
                    <a:pt x="11859" y="19501"/>
                    <a:pt x="11821" y="19501"/>
                  </a:cubicBezTo>
                  <a:close/>
                  <a:moveTo>
                    <a:pt x="682" y="19555"/>
                  </a:moveTo>
                  <a:cubicBezTo>
                    <a:pt x="662" y="19555"/>
                    <a:pt x="643" y="19564"/>
                    <a:pt x="628" y="19580"/>
                  </a:cubicBezTo>
                  <a:cubicBezTo>
                    <a:pt x="598" y="19612"/>
                    <a:pt x="598" y="19664"/>
                    <a:pt x="628" y="19696"/>
                  </a:cubicBezTo>
                  <a:cubicBezTo>
                    <a:pt x="658" y="19728"/>
                    <a:pt x="707" y="19728"/>
                    <a:pt x="737" y="19696"/>
                  </a:cubicBezTo>
                  <a:cubicBezTo>
                    <a:pt x="767" y="19664"/>
                    <a:pt x="767" y="19612"/>
                    <a:pt x="737" y="19580"/>
                  </a:cubicBezTo>
                  <a:cubicBezTo>
                    <a:pt x="722" y="19564"/>
                    <a:pt x="701" y="19555"/>
                    <a:pt x="682" y="19555"/>
                  </a:cubicBezTo>
                  <a:close/>
                  <a:moveTo>
                    <a:pt x="11140" y="19568"/>
                  </a:moveTo>
                  <a:cubicBezTo>
                    <a:pt x="11103" y="19568"/>
                    <a:pt x="11064" y="19584"/>
                    <a:pt x="11036" y="19614"/>
                  </a:cubicBezTo>
                  <a:cubicBezTo>
                    <a:pt x="10979" y="19675"/>
                    <a:pt x="10979" y="19771"/>
                    <a:pt x="11036" y="19832"/>
                  </a:cubicBezTo>
                  <a:cubicBezTo>
                    <a:pt x="11093" y="19892"/>
                    <a:pt x="11185" y="19894"/>
                    <a:pt x="11242" y="19834"/>
                  </a:cubicBezTo>
                  <a:cubicBezTo>
                    <a:pt x="11298" y="19773"/>
                    <a:pt x="11298" y="19675"/>
                    <a:pt x="11242" y="19614"/>
                  </a:cubicBezTo>
                  <a:cubicBezTo>
                    <a:pt x="11213" y="19584"/>
                    <a:pt x="11177" y="19568"/>
                    <a:pt x="11140" y="19568"/>
                  </a:cubicBezTo>
                  <a:close/>
                  <a:moveTo>
                    <a:pt x="5511" y="19572"/>
                  </a:moveTo>
                  <a:cubicBezTo>
                    <a:pt x="5483" y="19572"/>
                    <a:pt x="5456" y="19584"/>
                    <a:pt x="5434" y="19606"/>
                  </a:cubicBezTo>
                  <a:cubicBezTo>
                    <a:pt x="5392" y="19652"/>
                    <a:pt x="5392" y="19725"/>
                    <a:pt x="5434" y="19771"/>
                  </a:cubicBezTo>
                  <a:cubicBezTo>
                    <a:pt x="5477" y="19816"/>
                    <a:pt x="5546" y="19816"/>
                    <a:pt x="5588" y="19771"/>
                  </a:cubicBezTo>
                  <a:cubicBezTo>
                    <a:pt x="5631" y="19725"/>
                    <a:pt x="5631" y="19652"/>
                    <a:pt x="5588" y="19606"/>
                  </a:cubicBezTo>
                  <a:cubicBezTo>
                    <a:pt x="5567" y="19584"/>
                    <a:pt x="5539" y="19572"/>
                    <a:pt x="5511" y="19572"/>
                  </a:cubicBezTo>
                  <a:close/>
                  <a:moveTo>
                    <a:pt x="10464" y="19639"/>
                  </a:moveTo>
                  <a:cubicBezTo>
                    <a:pt x="10428" y="19639"/>
                    <a:pt x="10393" y="19654"/>
                    <a:pt x="10366" y="19683"/>
                  </a:cubicBezTo>
                  <a:cubicBezTo>
                    <a:pt x="10311" y="19741"/>
                    <a:pt x="10311" y="19838"/>
                    <a:pt x="10366" y="19897"/>
                  </a:cubicBezTo>
                  <a:cubicBezTo>
                    <a:pt x="10421" y="19955"/>
                    <a:pt x="10509" y="19955"/>
                    <a:pt x="10564" y="19897"/>
                  </a:cubicBezTo>
                  <a:cubicBezTo>
                    <a:pt x="10619" y="19838"/>
                    <a:pt x="10619" y="19742"/>
                    <a:pt x="10564" y="19683"/>
                  </a:cubicBezTo>
                  <a:cubicBezTo>
                    <a:pt x="10537" y="19653"/>
                    <a:pt x="10500" y="19639"/>
                    <a:pt x="10464" y="19639"/>
                  </a:cubicBezTo>
                  <a:close/>
                  <a:moveTo>
                    <a:pt x="21088" y="19643"/>
                  </a:moveTo>
                  <a:cubicBezTo>
                    <a:pt x="21036" y="19643"/>
                    <a:pt x="20984" y="19665"/>
                    <a:pt x="20944" y="19708"/>
                  </a:cubicBezTo>
                  <a:cubicBezTo>
                    <a:pt x="20864" y="19793"/>
                    <a:pt x="20864" y="19931"/>
                    <a:pt x="20944" y="20017"/>
                  </a:cubicBezTo>
                  <a:cubicBezTo>
                    <a:pt x="21023" y="20102"/>
                    <a:pt x="21153" y="20102"/>
                    <a:pt x="21233" y="20017"/>
                  </a:cubicBezTo>
                  <a:cubicBezTo>
                    <a:pt x="21313" y="19931"/>
                    <a:pt x="21313" y="19793"/>
                    <a:pt x="21233" y="19708"/>
                  </a:cubicBezTo>
                  <a:cubicBezTo>
                    <a:pt x="21193" y="19665"/>
                    <a:pt x="21141" y="19643"/>
                    <a:pt x="21088" y="19643"/>
                  </a:cubicBezTo>
                  <a:close/>
                  <a:moveTo>
                    <a:pt x="60" y="19645"/>
                  </a:moveTo>
                  <a:cubicBezTo>
                    <a:pt x="40" y="19645"/>
                    <a:pt x="21" y="19651"/>
                    <a:pt x="6" y="19668"/>
                  </a:cubicBezTo>
                  <a:cubicBezTo>
                    <a:pt x="3" y="19671"/>
                    <a:pt x="3" y="19677"/>
                    <a:pt x="1" y="19681"/>
                  </a:cubicBezTo>
                  <a:lnTo>
                    <a:pt x="1" y="19771"/>
                  </a:lnTo>
                  <a:cubicBezTo>
                    <a:pt x="3" y="19775"/>
                    <a:pt x="3" y="19780"/>
                    <a:pt x="6" y="19784"/>
                  </a:cubicBezTo>
                  <a:cubicBezTo>
                    <a:pt x="36" y="19816"/>
                    <a:pt x="83" y="19816"/>
                    <a:pt x="113" y="19784"/>
                  </a:cubicBezTo>
                  <a:cubicBezTo>
                    <a:pt x="143" y="19752"/>
                    <a:pt x="143" y="19699"/>
                    <a:pt x="113" y="19668"/>
                  </a:cubicBezTo>
                  <a:cubicBezTo>
                    <a:pt x="98" y="19652"/>
                    <a:pt x="79" y="19645"/>
                    <a:pt x="60" y="19645"/>
                  </a:cubicBezTo>
                  <a:close/>
                  <a:moveTo>
                    <a:pt x="4873" y="19658"/>
                  </a:moveTo>
                  <a:cubicBezTo>
                    <a:pt x="4846" y="19658"/>
                    <a:pt x="4819" y="19668"/>
                    <a:pt x="4798" y="19690"/>
                  </a:cubicBezTo>
                  <a:cubicBezTo>
                    <a:pt x="4756" y="19735"/>
                    <a:pt x="4756" y="19808"/>
                    <a:pt x="4798" y="19853"/>
                  </a:cubicBezTo>
                  <a:cubicBezTo>
                    <a:pt x="4840" y="19897"/>
                    <a:pt x="4907" y="19897"/>
                    <a:pt x="4948" y="19853"/>
                  </a:cubicBezTo>
                  <a:cubicBezTo>
                    <a:pt x="4990" y="19808"/>
                    <a:pt x="4990" y="19735"/>
                    <a:pt x="4948" y="19690"/>
                  </a:cubicBezTo>
                  <a:cubicBezTo>
                    <a:pt x="4927" y="19668"/>
                    <a:pt x="4900" y="19658"/>
                    <a:pt x="4873" y="19658"/>
                  </a:cubicBezTo>
                  <a:close/>
                  <a:moveTo>
                    <a:pt x="9797" y="19711"/>
                  </a:moveTo>
                  <a:cubicBezTo>
                    <a:pt x="9762" y="19711"/>
                    <a:pt x="9726" y="19726"/>
                    <a:pt x="9699" y="19755"/>
                  </a:cubicBezTo>
                  <a:cubicBezTo>
                    <a:pt x="9645" y="19813"/>
                    <a:pt x="9645" y="19907"/>
                    <a:pt x="9699" y="19965"/>
                  </a:cubicBezTo>
                  <a:cubicBezTo>
                    <a:pt x="9753" y="20023"/>
                    <a:pt x="9841" y="20023"/>
                    <a:pt x="9896" y="19965"/>
                  </a:cubicBezTo>
                  <a:cubicBezTo>
                    <a:pt x="9950" y="19907"/>
                    <a:pt x="9950" y="19813"/>
                    <a:pt x="9896" y="19755"/>
                  </a:cubicBezTo>
                  <a:cubicBezTo>
                    <a:pt x="9869" y="19726"/>
                    <a:pt x="9833" y="19711"/>
                    <a:pt x="9797" y="19711"/>
                  </a:cubicBezTo>
                  <a:close/>
                  <a:moveTo>
                    <a:pt x="4239" y="19748"/>
                  </a:moveTo>
                  <a:cubicBezTo>
                    <a:pt x="4212" y="19748"/>
                    <a:pt x="4185" y="19757"/>
                    <a:pt x="4165" y="19778"/>
                  </a:cubicBezTo>
                  <a:cubicBezTo>
                    <a:pt x="4125" y="19821"/>
                    <a:pt x="4125" y="19890"/>
                    <a:pt x="4165" y="19933"/>
                  </a:cubicBezTo>
                  <a:cubicBezTo>
                    <a:pt x="4205" y="19976"/>
                    <a:pt x="4270" y="19976"/>
                    <a:pt x="4310" y="19933"/>
                  </a:cubicBezTo>
                  <a:cubicBezTo>
                    <a:pt x="4350" y="19890"/>
                    <a:pt x="4350" y="19821"/>
                    <a:pt x="4310" y="19778"/>
                  </a:cubicBezTo>
                  <a:cubicBezTo>
                    <a:pt x="4290" y="19757"/>
                    <a:pt x="4265" y="19748"/>
                    <a:pt x="4239" y="19748"/>
                  </a:cubicBezTo>
                  <a:close/>
                  <a:moveTo>
                    <a:pt x="9138" y="19790"/>
                  </a:moveTo>
                  <a:cubicBezTo>
                    <a:pt x="9103" y="19790"/>
                    <a:pt x="9069" y="19804"/>
                    <a:pt x="9043" y="19832"/>
                  </a:cubicBezTo>
                  <a:cubicBezTo>
                    <a:pt x="8990" y="19888"/>
                    <a:pt x="8990" y="19980"/>
                    <a:pt x="9043" y="20036"/>
                  </a:cubicBezTo>
                  <a:cubicBezTo>
                    <a:pt x="9095" y="20092"/>
                    <a:pt x="9180" y="20092"/>
                    <a:pt x="9233" y="20036"/>
                  </a:cubicBezTo>
                  <a:cubicBezTo>
                    <a:pt x="9285" y="19980"/>
                    <a:pt x="9285" y="19888"/>
                    <a:pt x="9233" y="19832"/>
                  </a:cubicBezTo>
                  <a:cubicBezTo>
                    <a:pt x="9206" y="19804"/>
                    <a:pt x="9172" y="19790"/>
                    <a:pt x="9138" y="19790"/>
                  </a:cubicBezTo>
                  <a:close/>
                  <a:moveTo>
                    <a:pt x="17188" y="19818"/>
                  </a:moveTo>
                  <a:cubicBezTo>
                    <a:pt x="17142" y="19818"/>
                    <a:pt x="17095" y="19838"/>
                    <a:pt x="17060" y="19876"/>
                  </a:cubicBezTo>
                  <a:cubicBezTo>
                    <a:pt x="16988" y="19952"/>
                    <a:pt x="16989" y="20075"/>
                    <a:pt x="17060" y="20151"/>
                  </a:cubicBezTo>
                  <a:cubicBezTo>
                    <a:pt x="17131" y="20227"/>
                    <a:pt x="17246" y="20227"/>
                    <a:pt x="17317" y="20151"/>
                  </a:cubicBezTo>
                  <a:cubicBezTo>
                    <a:pt x="17388" y="20075"/>
                    <a:pt x="17388" y="19952"/>
                    <a:pt x="17317" y="19876"/>
                  </a:cubicBezTo>
                  <a:cubicBezTo>
                    <a:pt x="17281" y="19838"/>
                    <a:pt x="17235" y="19818"/>
                    <a:pt x="17188" y="19818"/>
                  </a:cubicBezTo>
                  <a:close/>
                  <a:moveTo>
                    <a:pt x="16429" y="19826"/>
                  </a:moveTo>
                  <a:cubicBezTo>
                    <a:pt x="16383" y="19826"/>
                    <a:pt x="16337" y="19846"/>
                    <a:pt x="16302" y="19883"/>
                  </a:cubicBezTo>
                  <a:cubicBezTo>
                    <a:pt x="16232" y="19958"/>
                    <a:pt x="16232" y="20077"/>
                    <a:pt x="16302" y="20152"/>
                  </a:cubicBezTo>
                  <a:cubicBezTo>
                    <a:pt x="16372" y="20227"/>
                    <a:pt x="16484" y="20227"/>
                    <a:pt x="16554" y="20152"/>
                  </a:cubicBezTo>
                  <a:cubicBezTo>
                    <a:pt x="16624" y="20078"/>
                    <a:pt x="16624" y="19958"/>
                    <a:pt x="16554" y="19883"/>
                  </a:cubicBezTo>
                  <a:cubicBezTo>
                    <a:pt x="16519" y="19846"/>
                    <a:pt x="16474" y="19826"/>
                    <a:pt x="16429" y="19826"/>
                  </a:cubicBezTo>
                  <a:close/>
                  <a:moveTo>
                    <a:pt x="17969" y="19826"/>
                  </a:moveTo>
                  <a:cubicBezTo>
                    <a:pt x="17921" y="19826"/>
                    <a:pt x="17872" y="19846"/>
                    <a:pt x="17835" y="19885"/>
                  </a:cubicBezTo>
                  <a:cubicBezTo>
                    <a:pt x="17762" y="19964"/>
                    <a:pt x="17762" y="20091"/>
                    <a:pt x="17835" y="20170"/>
                  </a:cubicBezTo>
                  <a:cubicBezTo>
                    <a:pt x="17909" y="20248"/>
                    <a:pt x="18030" y="20248"/>
                    <a:pt x="18103" y="20170"/>
                  </a:cubicBezTo>
                  <a:cubicBezTo>
                    <a:pt x="18177" y="20091"/>
                    <a:pt x="18177" y="19964"/>
                    <a:pt x="18103" y="19885"/>
                  </a:cubicBezTo>
                  <a:cubicBezTo>
                    <a:pt x="18067" y="19846"/>
                    <a:pt x="18018" y="19826"/>
                    <a:pt x="17969" y="19826"/>
                  </a:cubicBezTo>
                  <a:close/>
                  <a:moveTo>
                    <a:pt x="3606" y="19837"/>
                  </a:moveTo>
                  <a:cubicBezTo>
                    <a:pt x="3581" y="19837"/>
                    <a:pt x="3557" y="19848"/>
                    <a:pt x="3538" y="19868"/>
                  </a:cubicBezTo>
                  <a:cubicBezTo>
                    <a:pt x="3500" y="19909"/>
                    <a:pt x="3500" y="19974"/>
                    <a:pt x="3538" y="20015"/>
                  </a:cubicBezTo>
                  <a:cubicBezTo>
                    <a:pt x="3576" y="20056"/>
                    <a:pt x="3637" y="20058"/>
                    <a:pt x="3676" y="20017"/>
                  </a:cubicBezTo>
                  <a:cubicBezTo>
                    <a:pt x="3714" y="19976"/>
                    <a:pt x="3714" y="19909"/>
                    <a:pt x="3676" y="19868"/>
                  </a:cubicBezTo>
                  <a:cubicBezTo>
                    <a:pt x="3657" y="19848"/>
                    <a:pt x="3631" y="19837"/>
                    <a:pt x="3606" y="19837"/>
                  </a:cubicBezTo>
                  <a:close/>
                  <a:moveTo>
                    <a:pt x="15685" y="19851"/>
                  </a:moveTo>
                  <a:cubicBezTo>
                    <a:pt x="15640" y="19851"/>
                    <a:pt x="15596" y="19870"/>
                    <a:pt x="15562" y="19906"/>
                  </a:cubicBezTo>
                  <a:cubicBezTo>
                    <a:pt x="15494" y="19979"/>
                    <a:pt x="15494" y="20097"/>
                    <a:pt x="15562" y="20170"/>
                  </a:cubicBezTo>
                  <a:cubicBezTo>
                    <a:pt x="15630" y="20242"/>
                    <a:pt x="15740" y="20242"/>
                    <a:pt x="15808" y="20170"/>
                  </a:cubicBezTo>
                  <a:cubicBezTo>
                    <a:pt x="15876" y="20097"/>
                    <a:pt x="15877" y="19979"/>
                    <a:pt x="15808" y="19906"/>
                  </a:cubicBezTo>
                  <a:cubicBezTo>
                    <a:pt x="15774" y="19870"/>
                    <a:pt x="15730" y="19851"/>
                    <a:pt x="15685" y="19851"/>
                  </a:cubicBezTo>
                  <a:close/>
                  <a:moveTo>
                    <a:pt x="18774" y="19860"/>
                  </a:moveTo>
                  <a:cubicBezTo>
                    <a:pt x="18725" y="19860"/>
                    <a:pt x="18675" y="19880"/>
                    <a:pt x="18638" y="19920"/>
                  </a:cubicBezTo>
                  <a:cubicBezTo>
                    <a:pt x="18563" y="19999"/>
                    <a:pt x="18563" y="20130"/>
                    <a:pt x="18638" y="20210"/>
                  </a:cubicBezTo>
                  <a:cubicBezTo>
                    <a:pt x="18713" y="20290"/>
                    <a:pt x="18833" y="20290"/>
                    <a:pt x="18908" y="20210"/>
                  </a:cubicBezTo>
                  <a:cubicBezTo>
                    <a:pt x="18983" y="20130"/>
                    <a:pt x="18983" y="19999"/>
                    <a:pt x="18908" y="19920"/>
                  </a:cubicBezTo>
                  <a:cubicBezTo>
                    <a:pt x="18870" y="19880"/>
                    <a:pt x="18823" y="19860"/>
                    <a:pt x="18774" y="19860"/>
                  </a:cubicBezTo>
                  <a:close/>
                  <a:moveTo>
                    <a:pt x="8482" y="19872"/>
                  </a:moveTo>
                  <a:cubicBezTo>
                    <a:pt x="8449" y="19872"/>
                    <a:pt x="8416" y="19885"/>
                    <a:pt x="8391" y="19912"/>
                  </a:cubicBezTo>
                  <a:cubicBezTo>
                    <a:pt x="8340" y="19966"/>
                    <a:pt x="8340" y="20054"/>
                    <a:pt x="8391" y="20109"/>
                  </a:cubicBezTo>
                  <a:cubicBezTo>
                    <a:pt x="8441" y="20163"/>
                    <a:pt x="8523" y="20162"/>
                    <a:pt x="8573" y="20109"/>
                  </a:cubicBezTo>
                  <a:cubicBezTo>
                    <a:pt x="8624" y="20054"/>
                    <a:pt x="8623" y="19966"/>
                    <a:pt x="8573" y="19912"/>
                  </a:cubicBezTo>
                  <a:cubicBezTo>
                    <a:pt x="8548" y="19885"/>
                    <a:pt x="8515" y="19872"/>
                    <a:pt x="8482" y="19872"/>
                  </a:cubicBezTo>
                  <a:close/>
                  <a:moveTo>
                    <a:pt x="14956" y="19891"/>
                  </a:moveTo>
                  <a:cubicBezTo>
                    <a:pt x="14913" y="19891"/>
                    <a:pt x="14871" y="19909"/>
                    <a:pt x="14838" y="19944"/>
                  </a:cubicBezTo>
                  <a:cubicBezTo>
                    <a:pt x="14773" y="20014"/>
                    <a:pt x="14772" y="20126"/>
                    <a:pt x="14838" y="20196"/>
                  </a:cubicBezTo>
                  <a:cubicBezTo>
                    <a:pt x="14904" y="20266"/>
                    <a:pt x="15010" y="20266"/>
                    <a:pt x="15076" y="20196"/>
                  </a:cubicBezTo>
                  <a:cubicBezTo>
                    <a:pt x="15141" y="20126"/>
                    <a:pt x="15141" y="20012"/>
                    <a:pt x="15076" y="19942"/>
                  </a:cubicBezTo>
                  <a:cubicBezTo>
                    <a:pt x="15043" y="19908"/>
                    <a:pt x="14999" y="19891"/>
                    <a:pt x="14956" y="19891"/>
                  </a:cubicBezTo>
                  <a:close/>
                  <a:moveTo>
                    <a:pt x="2978" y="19925"/>
                  </a:moveTo>
                  <a:cubicBezTo>
                    <a:pt x="2953" y="19925"/>
                    <a:pt x="2928" y="19935"/>
                    <a:pt x="2909" y="19956"/>
                  </a:cubicBezTo>
                  <a:cubicBezTo>
                    <a:pt x="2871" y="19997"/>
                    <a:pt x="2871" y="20062"/>
                    <a:pt x="2909" y="20103"/>
                  </a:cubicBezTo>
                  <a:cubicBezTo>
                    <a:pt x="2947" y="20143"/>
                    <a:pt x="3010" y="20143"/>
                    <a:pt x="3048" y="20103"/>
                  </a:cubicBezTo>
                  <a:cubicBezTo>
                    <a:pt x="3086" y="20062"/>
                    <a:pt x="3086" y="19996"/>
                    <a:pt x="3048" y="19956"/>
                  </a:cubicBezTo>
                  <a:cubicBezTo>
                    <a:pt x="3029" y="19935"/>
                    <a:pt x="3003" y="19925"/>
                    <a:pt x="2978" y="19925"/>
                  </a:cubicBezTo>
                  <a:close/>
                  <a:moveTo>
                    <a:pt x="19601" y="19925"/>
                  </a:moveTo>
                  <a:cubicBezTo>
                    <a:pt x="19551" y="19925"/>
                    <a:pt x="19502" y="19945"/>
                    <a:pt x="19464" y="19986"/>
                  </a:cubicBezTo>
                  <a:cubicBezTo>
                    <a:pt x="19387" y="20068"/>
                    <a:pt x="19387" y="20202"/>
                    <a:pt x="19464" y="20284"/>
                  </a:cubicBezTo>
                  <a:cubicBezTo>
                    <a:pt x="19540" y="20366"/>
                    <a:pt x="19664" y="20366"/>
                    <a:pt x="19741" y="20284"/>
                  </a:cubicBezTo>
                  <a:cubicBezTo>
                    <a:pt x="19818" y="20202"/>
                    <a:pt x="19817" y="20068"/>
                    <a:pt x="19741" y="19986"/>
                  </a:cubicBezTo>
                  <a:cubicBezTo>
                    <a:pt x="19702" y="19945"/>
                    <a:pt x="19652" y="19925"/>
                    <a:pt x="19601" y="19925"/>
                  </a:cubicBezTo>
                  <a:close/>
                  <a:moveTo>
                    <a:pt x="14243" y="19939"/>
                  </a:moveTo>
                  <a:cubicBezTo>
                    <a:pt x="14201" y="19939"/>
                    <a:pt x="14158" y="19954"/>
                    <a:pt x="14126" y="19988"/>
                  </a:cubicBezTo>
                  <a:cubicBezTo>
                    <a:pt x="14063" y="20056"/>
                    <a:pt x="14063" y="20167"/>
                    <a:pt x="14126" y="20235"/>
                  </a:cubicBezTo>
                  <a:cubicBezTo>
                    <a:pt x="14190" y="20302"/>
                    <a:pt x="14293" y="20303"/>
                    <a:pt x="14357" y="20235"/>
                  </a:cubicBezTo>
                  <a:cubicBezTo>
                    <a:pt x="14421" y="20166"/>
                    <a:pt x="14421" y="20056"/>
                    <a:pt x="14357" y="19988"/>
                  </a:cubicBezTo>
                  <a:cubicBezTo>
                    <a:pt x="14325" y="19954"/>
                    <a:pt x="14284" y="19939"/>
                    <a:pt x="14243" y="19939"/>
                  </a:cubicBezTo>
                  <a:close/>
                  <a:moveTo>
                    <a:pt x="7833" y="19954"/>
                  </a:moveTo>
                  <a:cubicBezTo>
                    <a:pt x="7801" y="19954"/>
                    <a:pt x="7768" y="19968"/>
                    <a:pt x="7744" y="19994"/>
                  </a:cubicBezTo>
                  <a:cubicBezTo>
                    <a:pt x="7694" y="20047"/>
                    <a:pt x="7694" y="20132"/>
                    <a:pt x="7744" y="20185"/>
                  </a:cubicBezTo>
                  <a:cubicBezTo>
                    <a:pt x="7793" y="20238"/>
                    <a:pt x="7873" y="20238"/>
                    <a:pt x="7922" y="20185"/>
                  </a:cubicBezTo>
                  <a:cubicBezTo>
                    <a:pt x="7972" y="20132"/>
                    <a:pt x="7972" y="20047"/>
                    <a:pt x="7922" y="19994"/>
                  </a:cubicBezTo>
                  <a:cubicBezTo>
                    <a:pt x="7898" y="19968"/>
                    <a:pt x="7865" y="19954"/>
                    <a:pt x="7833" y="19954"/>
                  </a:cubicBezTo>
                  <a:close/>
                  <a:moveTo>
                    <a:pt x="13540" y="19988"/>
                  </a:moveTo>
                  <a:cubicBezTo>
                    <a:pt x="13498" y="19988"/>
                    <a:pt x="13456" y="20006"/>
                    <a:pt x="13424" y="20040"/>
                  </a:cubicBezTo>
                  <a:cubicBezTo>
                    <a:pt x="13360" y="20108"/>
                    <a:pt x="13360" y="20218"/>
                    <a:pt x="13424" y="20286"/>
                  </a:cubicBezTo>
                  <a:cubicBezTo>
                    <a:pt x="13488" y="20354"/>
                    <a:pt x="13591" y="20354"/>
                    <a:pt x="13655" y="20286"/>
                  </a:cubicBezTo>
                  <a:cubicBezTo>
                    <a:pt x="13718" y="20218"/>
                    <a:pt x="13718" y="20108"/>
                    <a:pt x="13655" y="20040"/>
                  </a:cubicBezTo>
                  <a:cubicBezTo>
                    <a:pt x="13623" y="20006"/>
                    <a:pt x="13582" y="19988"/>
                    <a:pt x="13540" y="19988"/>
                  </a:cubicBezTo>
                  <a:close/>
                  <a:moveTo>
                    <a:pt x="2353" y="20019"/>
                  </a:moveTo>
                  <a:cubicBezTo>
                    <a:pt x="2330" y="20019"/>
                    <a:pt x="2306" y="20028"/>
                    <a:pt x="2289" y="20047"/>
                  </a:cubicBezTo>
                  <a:cubicBezTo>
                    <a:pt x="2253" y="20085"/>
                    <a:pt x="2253" y="20147"/>
                    <a:pt x="2289" y="20185"/>
                  </a:cubicBezTo>
                  <a:cubicBezTo>
                    <a:pt x="2324" y="20223"/>
                    <a:pt x="2382" y="20223"/>
                    <a:pt x="2417" y="20185"/>
                  </a:cubicBezTo>
                  <a:cubicBezTo>
                    <a:pt x="2453" y="20147"/>
                    <a:pt x="2453" y="20085"/>
                    <a:pt x="2417" y="20047"/>
                  </a:cubicBezTo>
                  <a:cubicBezTo>
                    <a:pt x="2399" y="20028"/>
                    <a:pt x="2376" y="20019"/>
                    <a:pt x="2353" y="20019"/>
                  </a:cubicBezTo>
                  <a:close/>
                  <a:moveTo>
                    <a:pt x="20459" y="20032"/>
                  </a:moveTo>
                  <a:cubicBezTo>
                    <a:pt x="20408" y="20032"/>
                    <a:pt x="20357" y="20054"/>
                    <a:pt x="20318" y="20095"/>
                  </a:cubicBezTo>
                  <a:cubicBezTo>
                    <a:pt x="20240" y="20179"/>
                    <a:pt x="20240" y="20313"/>
                    <a:pt x="20318" y="20397"/>
                  </a:cubicBezTo>
                  <a:cubicBezTo>
                    <a:pt x="20396" y="20480"/>
                    <a:pt x="20522" y="20480"/>
                    <a:pt x="20600" y="20397"/>
                  </a:cubicBezTo>
                  <a:cubicBezTo>
                    <a:pt x="20678" y="20313"/>
                    <a:pt x="20679" y="20179"/>
                    <a:pt x="20600" y="20095"/>
                  </a:cubicBezTo>
                  <a:cubicBezTo>
                    <a:pt x="20561" y="20053"/>
                    <a:pt x="20510" y="20032"/>
                    <a:pt x="20459" y="20032"/>
                  </a:cubicBezTo>
                  <a:close/>
                  <a:moveTo>
                    <a:pt x="7188" y="20038"/>
                  </a:moveTo>
                  <a:cubicBezTo>
                    <a:pt x="7156" y="20038"/>
                    <a:pt x="7124" y="20050"/>
                    <a:pt x="7100" y="20076"/>
                  </a:cubicBezTo>
                  <a:cubicBezTo>
                    <a:pt x="7053" y="20128"/>
                    <a:pt x="7052" y="20212"/>
                    <a:pt x="7100" y="20263"/>
                  </a:cubicBezTo>
                  <a:cubicBezTo>
                    <a:pt x="7148" y="20314"/>
                    <a:pt x="7227" y="20315"/>
                    <a:pt x="7275" y="20263"/>
                  </a:cubicBezTo>
                  <a:cubicBezTo>
                    <a:pt x="7324" y="20212"/>
                    <a:pt x="7324" y="20128"/>
                    <a:pt x="7275" y="20076"/>
                  </a:cubicBezTo>
                  <a:cubicBezTo>
                    <a:pt x="7251" y="20050"/>
                    <a:pt x="7219" y="20038"/>
                    <a:pt x="7188" y="20038"/>
                  </a:cubicBezTo>
                  <a:close/>
                  <a:moveTo>
                    <a:pt x="12848" y="20051"/>
                  </a:moveTo>
                  <a:cubicBezTo>
                    <a:pt x="12808" y="20051"/>
                    <a:pt x="12767" y="20068"/>
                    <a:pt x="12736" y="20101"/>
                  </a:cubicBezTo>
                  <a:cubicBezTo>
                    <a:pt x="12674" y="20167"/>
                    <a:pt x="12674" y="20274"/>
                    <a:pt x="12736" y="20340"/>
                  </a:cubicBezTo>
                  <a:cubicBezTo>
                    <a:pt x="12798" y="20406"/>
                    <a:pt x="12898" y="20405"/>
                    <a:pt x="12959" y="20340"/>
                  </a:cubicBezTo>
                  <a:cubicBezTo>
                    <a:pt x="13021" y="20274"/>
                    <a:pt x="13021" y="20167"/>
                    <a:pt x="12959" y="20101"/>
                  </a:cubicBezTo>
                  <a:cubicBezTo>
                    <a:pt x="12928" y="20068"/>
                    <a:pt x="12889" y="20051"/>
                    <a:pt x="12848" y="20051"/>
                  </a:cubicBezTo>
                  <a:close/>
                  <a:moveTo>
                    <a:pt x="1731" y="20112"/>
                  </a:moveTo>
                  <a:cubicBezTo>
                    <a:pt x="1709" y="20112"/>
                    <a:pt x="1685" y="20121"/>
                    <a:pt x="1668" y="20139"/>
                  </a:cubicBezTo>
                  <a:cubicBezTo>
                    <a:pt x="1635" y="20175"/>
                    <a:pt x="1635" y="20233"/>
                    <a:pt x="1668" y="20269"/>
                  </a:cubicBezTo>
                  <a:cubicBezTo>
                    <a:pt x="1702" y="20305"/>
                    <a:pt x="1758" y="20307"/>
                    <a:pt x="1792" y="20271"/>
                  </a:cubicBezTo>
                  <a:cubicBezTo>
                    <a:pt x="1825" y="20235"/>
                    <a:pt x="1825" y="20175"/>
                    <a:pt x="1792" y="20139"/>
                  </a:cubicBezTo>
                  <a:cubicBezTo>
                    <a:pt x="1775" y="20121"/>
                    <a:pt x="1753" y="20112"/>
                    <a:pt x="1731" y="20112"/>
                  </a:cubicBezTo>
                  <a:close/>
                  <a:moveTo>
                    <a:pt x="12166" y="20116"/>
                  </a:moveTo>
                  <a:cubicBezTo>
                    <a:pt x="12126" y="20116"/>
                    <a:pt x="12087" y="20133"/>
                    <a:pt x="12057" y="20166"/>
                  </a:cubicBezTo>
                  <a:cubicBezTo>
                    <a:pt x="11996" y="20230"/>
                    <a:pt x="11996" y="20334"/>
                    <a:pt x="12057" y="20399"/>
                  </a:cubicBezTo>
                  <a:cubicBezTo>
                    <a:pt x="12117" y="20463"/>
                    <a:pt x="12214" y="20463"/>
                    <a:pt x="12275" y="20399"/>
                  </a:cubicBezTo>
                  <a:cubicBezTo>
                    <a:pt x="12335" y="20334"/>
                    <a:pt x="12335" y="20230"/>
                    <a:pt x="12275" y="20166"/>
                  </a:cubicBezTo>
                  <a:cubicBezTo>
                    <a:pt x="12244" y="20133"/>
                    <a:pt x="12205" y="20116"/>
                    <a:pt x="12166" y="20116"/>
                  </a:cubicBezTo>
                  <a:close/>
                  <a:moveTo>
                    <a:pt x="6548" y="20126"/>
                  </a:moveTo>
                  <a:cubicBezTo>
                    <a:pt x="6518" y="20126"/>
                    <a:pt x="6487" y="20137"/>
                    <a:pt x="6464" y="20162"/>
                  </a:cubicBezTo>
                  <a:cubicBezTo>
                    <a:pt x="6418" y="20211"/>
                    <a:pt x="6418" y="20292"/>
                    <a:pt x="6464" y="20341"/>
                  </a:cubicBezTo>
                  <a:cubicBezTo>
                    <a:pt x="6510" y="20391"/>
                    <a:pt x="6586" y="20391"/>
                    <a:pt x="6632" y="20341"/>
                  </a:cubicBezTo>
                  <a:cubicBezTo>
                    <a:pt x="6678" y="20292"/>
                    <a:pt x="6678" y="20213"/>
                    <a:pt x="6632" y="20164"/>
                  </a:cubicBezTo>
                  <a:cubicBezTo>
                    <a:pt x="6609" y="20139"/>
                    <a:pt x="6578" y="20126"/>
                    <a:pt x="6548" y="20126"/>
                  </a:cubicBezTo>
                  <a:close/>
                  <a:moveTo>
                    <a:pt x="11492" y="20191"/>
                  </a:moveTo>
                  <a:cubicBezTo>
                    <a:pt x="11454" y="20191"/>
                    <a:pt x="11415" y="20205"/>
                    <a:pt x="11386" y="20236"/>
                  </a:cubicBezTo>
                  <a:cubicBezTo>
                    <a:pt x="11329" y="20299"/>
                    <a:pt x="11328" y="20400"/>
                    <a:pt x="11386" y="20462"/>
                  </a:cubicBezTo>
                  <a:cubicBezTo>
                    <a:pt x="11444" y="20524"/>
                    <a:pt x="11539" y="20524"/>
                    <a:pt x="11597" y="20462"/>
                  </a:cubicBezTo>
                  <a:cubicBezTo>
                    <a:pt x="11655" y="20400"/>
                    <a:pt x="11655" y="20298"/>
                    <a:pt x="11597" y="20236"/>
                  </a:cubicBezTo>
                  <a:cubicBezTo>
                    <a:pt x="11568" y="20205"/>
                    <a:pt x="11530" y="20191"/>
                    <a:pt x="11492" y="20191"/>
                  </a:cubicBezTo>
                  <a:close/>
                  <a:moveTo>
                    <a:pt x="21349" y="20193"/>
                  </a:moveTo>
                  <a:cubicBezTo>
                    <a:pt x="21297" y="20192"/>
                    <a:pt x="21245" y="20213"/>
                    <a:pt x="21205" y="20256"/>
                  </a:cubicBezTo>
                  <a:cubicBezTo>
                    <a:pt x="21125" y="20341"/>
                    <a:pt x="21125" y="20479"/>
                    <a:pt x="21205" y="20565"/>
                  </a:cubicBezTo>
                  <a:cubicBezTo>
                    <a:pt x="21285" y="20650"/>
                    <a:pt x="21414" y="20650"/>
                    <a:pt x="21494" y="20565"/>
                  </a:cubicBezTo>
                  <a:cubicBezTo>
                    <a:pt x="21574" y="20480"/>
                    <a:pt x="21574" y="20341"/>
                    <a:pt x="21494" y="20256"/>
                  </a:cubicBezTo>
                  <a:cubicBezTo>
                    <a:pt x="21454" y="20213"/>
                    <a:pt x="21402" y="20193"/>
                    <a:pt x="21349" y="20193"/>
                  </a:cubicBezTo>
                  <a:close/>
                  <a:moveTo>
                    <a:pt x="1111" y="20204"/>
                  </a:moveTo>
                  <a:cubicBezTo>
                    <a:pt x="1089" y="20204"/>
                    <a:pt x="1066" y="20213"/>
                    <a:pt x="1050" y="20231"/>
                  </a:cubicBezTo>
                  <a:cubicBezTo>
                    <a:pt x="1017" y="20266"/>
                    <a:pt x="1017" y="20323"/>
                    <a:pt x="1050" y="20359"/>
                  </a:cubicBezTo>
                  <a:cubicBezTo>
                    <a:pt x="1083" y="20394"/>
                    <a:pt x="1136" y="20394"/>
                    <a:pt x="1170" y="20359"/>
                  </a:cubicBezTo>
                  <a:cubicBezTo>
                    <a:pt x="1203" y="20323"/>
                    <a:pt x="1203" y="20266"/>
                    <a:pt x="1170" y="20231"/>
                  </a:cubicBezTo>
                  <a:cubicBezTo>
                    <a:pt x="1153" y="20213"/>
                    <a:pt x="1132" y="20204"/>
                    <a:pt x="1111" y="20204"/>
                  </a:cubicBezTo>
                  <a:close/>
                  <a:moveTo>
                    <a:pt x="5912" y="20215"/>
                  </a:moveTo>
                  <a:cubicBezTo>
                    <a:pt x="5883" y="20215"/>
                    <a:pt x="5853" y="20226"/>
                    <a:pt x="5831" y="20250"/>
                  </a:cubicBezTo>
                  <a:cubicBezTo>
                    <a:pt x="5787" y="20297"/>
                    <a:pt x="5787" y="20374"/>
                    <a:pt x="5831" y="20422"/>
                  </a:cubicBezTo>
                  <a:cubicBezTo>
                    <a:pt x="5876" y="20469"/>
                    <a:pt x="5948" y="20469"/>
                    <a:pt x="5992" y="20422"/>
                  </a:cubicBezTo>
                  <a:cubicBezTo>
                    <a:pt x="6036" y="20374"/>
                    <a:pt x="6036" y="20297"/>
                    <a:pt x="5992" y="20250"/>
                  </a:cubicBezTo>
                  <a:cubicBezTo>
                    <a:pt x="5970" y="20226"/>
                    <a:pt x="5941" y="20215"/>
                    <a:pt x="5912" y="20215"/>
                  </a:cubicBezTo>
                  <a:close/>
                  <a:moveTo>
                    <a:pt x="10825" y="20261"/>
                  </a:moveTo>
                  <a:cubicBezTo>
                    <a:pt x="10787" y="20261"/>
                    <a:pt x="10750" y="20276"/>
                    <a:pt x="10721" y="20307"/>
                  </a:cubicBezTo>
                  <a:cubicBezTo>
                    <a:pt x="10663" y="20369"/>
                    <a:pt x="10663" y="20470"/>
                    <a:pt x="10721" y="20532"/>
                  </a:cubicBezTo>
                  <a:cubicBezTo>
                    <a:pt x="10780" y="20594"/>
                    <a:pt x="10873" y="20594"/>
                    <a:pt x="10931" y="20532"/>
                  </a:cubicBezTo>
                  <a:cubicBezTo>
                    <a:pt x="10989" y="20470"/>
                    <a:pt x="10989" y="20371"/>
                    <a:pt x="10931" y="20309"/>
                  </a:cubicBezTo>
                  <a:cubicBezTo>
                    <a:pt x="10902" y="20278"/>
                    <a:pt x="10863" y="20261"/>
                    <a:pt x="10825" y="20261"/>
                  </a:cubicBezTo>
                  <a:close/>
                  <a:moveTo>
                    <a:pt x="492" y="20299"/>
                  </a:moveTo>
                  <a:cubicBezTo>
                    <a:pt x="472" y="20299"/>
                    <a:pt x="451" y="20308"/>
                    <a:pt x="435" y="20324"/>
                  </a:cubicBezTo>
                  <a:cubicBezTo>
                    <a:pt x="404" y="20357"/>
                    <a:pt x="404" y="20411"/>
                    <a:pt x="435" y="20445"/>
                  </a:cubicBezTo>
                  <a:cubicBezTo>
                    <a:pt x="466" y="20478"/>
                    <a:pt x="518" y="20478"/>
                    <a:pt x="549" y="20445"/>
                  </a:cubicBezTo>
                  <a:cubicBezTo>
                    <a:pt x="581" y="20411"/>
                    <a:pt x="579" y="20358"/>
                    <a:pt x="548" y="20324"/>
                  </a:cubicBezTo>
                  <a:cubicBezTo>
                    <a:pt x="532" y="20308"/>
                    <a:pt x="513" y="20299"/>
                    <a:pt x="492" y="20299"/>
                  </a:cubicBezTo>
                  <a:close/>
                  <a:moveTo>
                    <a:pt x="5279" y="20301"/>
                  </a:moveTo>
                  <a:cubicBezTo>
                    <a:pt x="5250" y="20301"/>
                    <a:pt x="5222" y="20312"/>
                    <a:pt x="5200" y="20336"/>
                  </a:cubicBezTo>
                  <a:cubicBezTo>
                    <a:pt x="5157" y="20382"/>
                    <a:pt x="5157" y="20459"/>
                    <a:pt x="5200" y="20506"/>
                  </a:cubicBezTo>
                  <a:cubicBezTo>
                    <a:pt x="5244" y="20552"/>
                    <a:pt x="5314" y="20552"/>
                    <a:pt x="5357" y="20506"/>
                  </a:cubicBezTo>
                  <a:cubicBezTo>
                    <a:pt x="5401" y="20459"/>
                    <a:pt x="5401" y="20383"/>
                    <a:pt x="5357" y="20336"/>
                  </a:cubicBezTo>
                  <a:cubicBezTo>
                    <a:pt x="5336" y="20312"/>
                    <a:pt x="5308" y="20301"/>
                    <a:pt x="5279" y="20301"/>
                  </a:cubicBezTo>
                  <a:close/>
                  <a:moveTo>
                    <a:pt x="10167" y="20341"/>
                  </a:moveTo>
                  <a:cubicBezTo>
                    <a:pt x="10131" y="20341"/>
                    <a:pt x="10094" y="20355"/>
                    <a:pt x="10065" y="20385"/>
                  </a:cubicBezTo>
                  <a:cubicBezTo>
                    <a:pt x="10009" y="20445"/>
                    <a:pt x="10009" y="20543"/>
                    <a:pt x="10065" y="20603"/>
                  </a:cubicBezTo>
                  <a:cubicBezTo>
                    <a:pt x="10122" y="20663"/>
                    <a:pt x="10211" y="20663"/>
                    <a:pt x="10267" y="20603"/>
                  </a:cubicBezTo>
                  <a:cubicBezTo>
                    <a:pt x="10324" y="20543"/>
                    <a:pt x="10324" y="20445"/>
                    <a:pt x="10267" y="20385"/>
                  </a:cubicBezTo>
                  <a:cubicBezTo>
                    <a:pt x="10240" y="20355"/>
                    <a:pt x="10204" y="20341"/>
                    <a:pt x="10167" y="20341"/>
                  </a:cubicBezTo>
                  <a:close/>
                  <a:moveTo>
                    <a:pt x="4650" y="20393"/>
                  </a:moveTo>
                  <a:cubicBezTo>
                    <a:pt x="4622" y="20393"/>
                    <a:pt x="4595" y="20405"/>
                    <a:pt x="4575" y="20427"/>
                  </a:cubicBezTo>
                  <a:cubicBezTo>
                    <a:pt x="4533" y="20471"/>
                    <a:pt x="4533" y="20543"/>
                    <a:pt x="4575" y="20588"/>
                  </a:cubicBezTo>
                  <a:cubicBezTo>
                    <a:pt x="4617" y="20632"/>
                    <a:pt x="4683" y="20632"/>
                    <a:pt x="4725" y="20588"/>
                  </a:cubicBezTo>
                  <a:cubicBezTo>
                    <a:pt x="4767" y="20543"/>
                    <a:pt x="4766" y="20472"/>
                    <a:pt x="4725" y="20427"/>
                  </a:cubicBezTo>
                  <a:cubicBezTo>
                    <a:pt x="4704" y="20405"/>
                    <a:pt x="4677" y="20393"/>
                    <a:pt x="4650" y="20393"/>
                  </a:cubicBezTo>
                  <a:close/>
                  <a:moveTo>
                    <a:pt x="17478" y="20395"/>
                  </a:moveTo>
                  <a:cubicBezTo>
                    <a:pt x="17430" y="20395"/>
                    <a:pt x="17382" y="20413"/>
                    <a:pt x="17346" y="20452"/>
                  </a:cubicBezTo>
                  <a:cubicBezTo>
                    <a:pt x="17272" y="20530"/>
                    <a:pt x="17272" y="20657"/>
                    <a:pt x="17346" y="20735"/>
                  </a:cubicBezTo>
                  <a:cubicBezTo>
                    <a:pt x="17419" y="20813"/>
                    <a:pt x="17537" y="20813"/>
                    <a:pt x="17610" y="20735"/>
                  </a:cubicBezTo>
                  <a:cubicBezTo>
                    <a:pt x="17683" y="20657"/>
                    <a:pt x="17683" y="20530"/>
                    <a:pt x="17610" y="20452"/>
                  </a:cubicBezTo>
                  <a:cubicBezTo>
                    <a:pt x="17574" y="20413"/>
                    <a:pt x="17526" y="20395"/>
                    <a:pt x="17478" y="20395"/>
                  </a:cubicBezTo>
                  <a:close/>
                  <a:moveTo>
                    <a:pt x="18250" y="20395"/>
                  </a:moveTo>
                  <a:cubicBezTo>
                    <a:pt x="18201" y="20395"/>
                    <a:pt x="18152" y="20416"/>
                    <a:pt x="18114" y="20456"/>
                  </a:cubicBezTo>
                  <a:cubicBezTo>
                    <a:pt x="18039" y="20536"/>
                    <a:pt x="18039" y="20664"/>
                    <a:pt x="18114" y="20744"/>
                  </a:cubicBezTo>
                  <a:cubicBezTo>
                    <a:pt x="18189" y="20824"/>
                    <a:pt x="18311" y="20826"/>
                    <a:pt x="18386" y="20746"/>
                  </a:cubicBezTo>
                  <a:cubicBezTo>
                    <a:pt x="18461" y="20666"/>
                    <a:pt x="18461" y="20536"/>
                    <a:pt x="18386" y="20456"/>
                  </a:cubicBezTo>
                  <a:cubicBezTo>
                    <a:pt x="18348" y="20416"/>
                    <a:pt x="18299" y="20395"/>
                    <a:pt x="18250" y="20395"/>
                  </a:cubicBezTo>
                  <a:close/>
                  <a:moveTo>
                    <a:pt x="16725" y="20414"/>
                  </a:moveTo>
                  <a:cubicBezTo>
                    <a:pt x="16679" y="20414"/>
                    <a:pt x="16634" y="20431"/>
                    <a:pt x="16598" y="20469"/>
                  </a:cubicBezTo>
                  <a:cubicBezTo>
                    <a:pt x="16527" y="20545"/>
                    <a:pt x="16527" y="20668"/>
                    <a:pt x="16598" y="20744"/>
                  </a:cubicBezTo>
                  <a:cubicBezTo>
                    <a:pt x="16670" y="20820"/>
                    <a:pt x="16785" y="20820"/>
                    <a:pt x="16856" y="20744"/>
                  </a:cubicBezTo>
                  <a:cubicBezTo>
                    <a:pt x="16927" y="20668"/>
                    <a:pt x="16927" y="20545"/>
                    <a:pt x="16856" y="20469"/>
                  </a:cubicBezTo>
                  <a:cubicBezTo>
                    <a:pt x="16820" y="20431"/>
                    <a:pt x="16772" y="20414"/>
                    <a:pt x="16725" y="20414"/>
                  </a:cubicBezTo>
                  <a:close/>
                  <a:moveTo>
                    <a:pt x="19047" y="20422"/>
                  </a:moveTo>
                  <a:cubicBezTo>
                    <a:pt x="18997" y="20422"/>
                    <a:pt x="18946" y="20442"/>
                    <a:pt x="18908" y="20483"/>
                  </a:cubicBezTo>
                  <a:cubicBezTo>
                    <a:pt x="18831" y="20565"/>
                    <a:pt x="18831" y="20697"/>
                    <a:pt x="18908" y="20779"/>
                  </a:cubicBezTo>
                  <a:cubicBezTo>
                    <a:pt x="18984" y="20861"/>
                    <a:pt x="19108" y="20860"/>
                    <a:pt x="19185" y="20779"/>
                  </a:cubicBezTo>
                  <a:cubicBezTo>
                    <a:pt x="19261" y="20697"/>
                    <a:pt x="19262" y="20565"/>
                    <a:pt x="19185" y="20483"/>
                  </a:cubicBezTo>
                  <a:cubicBezTo>
                    <a:pt x="19146" y="20442"/>
                    <a:pt x="19097" y="20422"/>
                    <a:pt x="19047" y="20422"/>
                  </a:cubicBezTo>
                  <a:close/>
                  <a:moveTo>
                    <a:pt x="9513" y="20425"/>
                  </a:moveTo>
                  <a:cubicBezTo>
                    <a:pt x="9478" y="20425"/>
                    <a:pt x="9444" y="20439"/>
                    <a:pt x="9417" y="20467"/>
                  </a:cubicBezTo>
                  <a:cubicBezTo>
                    <a:pt x="9363" y="20525"/>
                    <a:pt x="9363" y="20618"/>
                    <a:pt x="9417" y="20676"/>
                  </a:cubicBezTo>
                  <a:cubicBezTo>
                    <a:pt x="9470" y="20733"/>
                    <a:pt x="9556" y="20733"/>
                    <a:pt x="9610" y="20676"/>
                  </a:cubicBezTo>
                  <a:cubicBezTo>
                    <a:pt x="9663" y="20618"/>
                    <a:pt x="9663" y="20525"/>
                    <a:pt x="9610" y="20467"/>
                  </a:cubicBezTo>
                  <a:cubicBezTo>
                    <a:pt x="9583" y="20439"/>
                    <a:pt x="9548" y="20425"/>
                    <a:pt x="9513" y="20425"/>
                  </a:cubicBezTo>
                  <a:close/>
                  <a:moveTo>
                    <a:pt x="15993" y="20446"/>
                  </a:moveTo>
                  <a:cubicBezTo>
                    <a:pt x="15947" y="20446"/>
                    <a:pt x="15902" y="20465"/>
                    <a:pt x="15867" y="20502"/>
                  </a:cubicBezTo>
                  <a:cubicBezTo>
                    <a:pt x="15798" y="20576"/>
                    <a:pt x="15798" y="20695"/>
                    <a:pt x="15867" y="20769"/>
                  </a:cubicBezTo>
                  <a:cubicBezTo>
                    <a:pt x="15937" y="20843"/>
                    <a:pt x="16048" y="20843"/>
                    <a:pt x="16118" y="20769"/>
                  </a:cubicBezTo>
                  <a:cubicBezTo>
                    <a:pt x="16187" y="20695"/>
                    <a:pt x="16187" y="20576"/>
                    <a:pt x="16118" y="20502"/>
                  </a:cubicBezTo>
                  <a:cubicBezTo>
                    <a:pt x="16083" y="20465"/>
                    <a:pt x="16038" y="20446"/>
                    <a:pt x="15993" y="20446"/>
                  </a:cubicBezTo>
                  <a:close/>
                  <a:moveTo>
                    <a:pt x="19869" y="20479"/>
                  </a:moveTo>
                  <a:cubicBezTo>
                    <a:pt x="19818" y="20479"/>
                    <a:pt x="19767" y="20500"/>
                    <a:pt x="19728" y="20542"/>
                  </a:cubicBezTo>
                  <a:cubicBezTo>
                    <a:pt x="19650" y="20625"/>
                    <a:pt x="19650" y="20760"/>
                    <a:pt x="19728" y="20844"/>
                  </a:cubicBezTo>
                  <a:cubicBezTo>
                    <a:pt x="19806" y="20927"/>
                    <a:pt x="19933" y="20927"/>
                    <a:pt x="20011" y="20844"/>
                  </a:cubicBezTo>
                  <a:cubicBezTo>
                    <a:pt x="20089" y="20760"/>
                    <a:pt x="20089" y="20625"/>
                    <a:pt x="20011" y="20542"/>
                  </a:cubicBezTo>
                  <a:cubicBezTo>
                    <a:pt x="19972" y="20500"/>
                    <a:pt x="19921" y="20479"/>
                    <a:pt x="19869" y="20479"/>
                  </a:cubicBezTo>
                  <a:close/>
                  <a:moveTo>
                    <a:pt x="4024" y="20487"/>
                  </a:moveTo>
                  <a:cubicBezTo>
                    <a:pt x="3998" y="20486"/>
                    <a:pt x="3971" y="20496"/>
                    <a:pt x="3951" y="20517"/>
                  </a:cubicBezTo>
                  <a:cubicBezTo>
                    <a:pt x="3911" y="20559"/>
                    <a:pt x="3911" y="20629"/>
                    <a:pt x="3951" y="20672"/>
                  </a:cubicBezTo>
                  <a:cubicBezTo>
                    <a:pt x="3991" y="20714"/>
                    <a:pt x="4056" y="20714"/>
                    <a:pt x="4096" y="20672"/>
                  </a:cubicBezTo>
                  <a:cubicBezTo>
                    <a:pt x="4136" y="20629"/>
                    <a:pt x="4136" y="20560"/>
                    <a:pt x="4096" y="20517"/>
                  </a:cubicBezTo>
                  <a:cubicBezTo>
                    <a:pt x="4076" y="20496"/>
                    <a:pt x="4050" y="20487"/>
                    <a:pt x="4024" y="20487"/>
                  </a:cubicBezTo>
                  <a:close/>
                  <a:moveTo>
                    <a:pt x="15274" y="20490"/>
                  </a:moveTo>
                  <a:cubicBezTo>
                    <a:pt x="15230" y="20490"/>
                    <a:pt x="15186" y="20508"/>
                    <a:pt x="15152" y="20544"/>
                  </a:cubicBezTo>
                  <a:cubicBezTo>
                    <a:pt x="15085" y="20616"/>
                    <a:pt x="15085" y="20733"/>
                    <a:pt x="15152" y="20805"/>
                  </a:cubicBezTo>
                  <a:cubicBezTo>
                    <a:pt x="15220" y="20877"/>
                    <a:pt x="15328" y="20877"/>
                    <a:pt x="15396" y="20805"/>
                  </a:cubicBezTo>
                  <a:cubicBezTo>
                    <a:pt x="15463" y="20733"/>
                    <a:pt x="15463" y="20616"/>
                    <a:pt x="15396" y="20544"/>
                  </a:cubicBezTo>
                  <a:cubicBezTo>
                    <a:pt x="15362" y="20508"/>
                    <a:pt x="15318" y="20490"/>
                    <a:pt x="15274" y="20490"/>
                  </a:cubicBezTo>
                  <a:close/>
                  <a:moveTo>
                    <a:pt x="8866" y="20509"/>
                  </a:moveTo>
                  <a:cubicBezTo>
                    <a:pt x="8832" y="20509"/>
                    <a:pt x="8797" y="20522"/>
                    <a:pt x="8771" y="20550"/>
                  </a:cubicBezTo>
                  <a:cubicBezTo>
                    <a:pt x="8720" y="20605"/>
                    <a:pt x="8720" y="20695"/>
                    <a:pt x="8771" y="20750"/>
                  </a:cubicBezTo>
                  <a:cubicBezTo>
                    <a:pt x="8823" y="20805"/>
                    <a:pt x="8907" y="20805"/>
                    <a:pt x="8959" y="20750"/>
                  </a:cubicBezTo>
                  <a:cubicBezTo>
                    <a:pt x="9011" y="20695"/>
                    <a:pt x="9011" y="20607"/>
                    <a:pt x="8959" y="20551"/>
                  </a:cubicBezTo>
                  <a:cubicBezTo>
                    <a:pt x="8933" y="20524"/>
                    <a:pt x="8900" y="20509"/>
                    <a:pt x="8866" y="20509"/>
                  </a:cubicBezTo>
                  <a:close/>
                  <a:moveTo>
                    <a:pt x="14568" y="20538"/>
                  </a:moveTo>
                  <a:cubicBezTo>
                    <a:pt x="14524" y="20538"/>
                    <a:pt x="14480" y="20556"/>
                    <a:pt x="14446" y="20592"/>
                  </a:cubicBezTo>
                  <a:cubicBezTo>
                    <a:pt x="14379" y="20663"/>
                    <a:pt x="14379" y="20781"/>
                    <a:pt x="14446" y="20853"/>
                  </a:cubicBezTo>
                  <a:cubicBezTo>
                    <a:pt x="14514" y="20925"/>
                    <a:pt x="14624" y="20925"/>
                    <a:pt x="14691" y="20853"/>
                  </a:cubicBezTo>
                  <a:cubicBezTo>
                    <a:pt x="14759" y="20781"/>
                    <a:pt x="14759" y="20666"/>
                    <a:pt x="14691" y="20593"/>
                  </a:cubicBezTo>
                  <a:cubicBezTo>
                    <a:pt x="14658" y="20557"/>
                    <a:pt x="14612" y="20538"/>
                    <a:pt x="14568" y="20538"/>
                  </a:cubicBezTo>
                  <a:close/>
                  <a:moveTo>
                    <a:pt x="3400" y="20578"/>
                  </a:moveTo>
                  <a:cubicBezTo>
                    <a:pt x="3375" y="20578"/>
                    <a:pt x="3350" y="20588"/>
                    <a:pt x="3331" y="20609"/>
                  </a:cubicBezTo>
                  <a:cubicBezTo>
                    <a:pt x="3292" y="20650"/>
                    <a:pt x="3292" y="20716"/>
                    <a:pt x="3331" y="20758"/>
                  </a:cubicBezTo>
                  <a:cubicBezTo>
                    <a:pt x="3369" y="20799"/>
                    <a:pt x="3431" y="20799"/>
                    <a:pt x="3470" y="20758"/>
                  </a:cubicBezTo>
                  <a:cubicBezTo>
                    <a:pt x="3509" y="20716"/>
                    <a:pt x="3509" y="20650"/>
                    <a:pt x="3470" y="20609"/>
                  </a:cubicBezTo>
                  <a:cubicBezTo>
                    <a:pt x="3451" y="20588"/>
                    <a:pt x="3426" y="20578"/>
                    <a:pt x="3400" y="20578"/>
                  </a:cubicBezTo>
                  <a:close/>
                  <a:moveTo>
                    <a:pt x="20724" y="20578"/>
                  </a:moveTo>
                  <a:cubicBezTo>
                    <a:pt x="20671" y="20578"/>
                    <a:pt x="20619" y="20600"/>
                    <a:pt x="20579" y="20643"/>
                  </a:cubicBezTo>
                  <a:cubicBezTo>
                    <a:pt x="20499" y="20728"/>
                    <a:pt x="20499" y="20865"/>
                    <a:pt x="20579" y="20950"/>
                  </a:cubicBezTo>
                  <a:cubicBezTo>
                    <a:pt x="20659" y="21036"/>
                    <a:pt x="20789" y="21038"/>
                    <a:pt x="20869" y="20952"/>
                  </a:cubicBezTo>
                  <a:cubicBezTo>
                    <a:pt x="20948" y="20867"/>
                    <a:pt x="20949" y="20729"/>
                    <a:pt x="20869" y="20643"/>
                  </a:cubicBezTo>
                  <a:cubicBezTo>
                    <a:pt x="20829" y="20600"/>
                    <a:pt x="20776" y="20578"/>
                    <a:pt x="20724" y="20578"/>
                  </a:cubicBezTo>
                  <a:close/>
                  <a:moveTo>
                    <a:pt x="8223" y="20592"/>
                  </a:moveTo>
                  <a:cubicBezTo>
                    <a:pt x="8189" y="20591"/>
                    <a:pt x="8155" y="20606"/>
                    <a:pt x="8130" y="20634"/>
                  </a:cubicBezTo>
                  <a:cubicBezTo>
                    <a:pt x="8079" y="20688"/>
                    <a:pt x="8079" y="20775"/>
                    <a:pt x="8130" y="20830"/>
                  </a:cubicBezTo>
                  <a:cubicBezTo>
                    <a:pt x="8181" y="20885"/>
                    <a:pt x="8265" y="20886"/>
                    <a:pt x="8316" y="20832"/>
                  </a:cubicBezTo>
                  <a:cubicBezTo>
                    <a:pt x="8367" y="20778"/>
                    <a:pt x="8367" y="20688"/>
                    <a:pt x="8316" y="20634"/>
                  </a:cubicBezTo>
                  <a:cubicBezTo>
                    <a:pt x="8290" y="20606"/>
                    <a:pt x="8256" y="20592"/>
                    <a:pt x="8223" y="20592"/>
                  </a:cubicBezTo>
                  <a:close/>
                  <a:moveTo>
                    <a:pt x="13876" y="20599"/>
                  </a:moveTo>
                  <a:cubicBezTo>
                    <a:pt x="13833" y="20599"/>
                    <a:pt x="13789" y="20618"/>
                    <a:pt x="13756" y="20653"/>
                  </a:cubicBezTo>
                  <a:cubicBezTo>
                    <a:pt x="13691" y="20723"/>
                    <a:pt x="13691" y="20835"/>
                    <a:pt x="13756" y="20905"/>
                  </a:cubicBezTo>
                  <a:cubicBezTo>
                    <a:pt x="13822" y="20975"/>
                    <a:pt x="13929" y="20976"/>
                    <a:pt x="13994" y="20907"/>
                  </a:cubicBezTo>
                  <a:cubicBezTo>
                    <a:pt x="14060" y="20837"/>
                    <a:pt x="14060" y="20723"/>
                    <a:pt x="13994" y="20653"/>
                  </a:cubicBezTo>
                  <a:cubicBezTo>
                    <a:pt x="13961" y="20618"/>
                    <a:pt x="13919" y="20599"/>
                    <a:pt x="13876" y="20599"/>
                  </a:cubicBezTo>
                  <a:close/>
                  <a:moveTo>
                    <a:pt x="13193" y="20668"/>
                  </a:moveTo>
                  <a:cubicBezTo>
                    <a:pt x="13152" y="20668"/>
                    <a:pt x="13109" y="20683"/>
                    <a:pt x="13077" y="20718"/>
                  </a:cubicBezTo>
                  <a:cubicBezTo>
                    <a:pt x="13013" y="20786"/>
                    <a:pt x="13014" y="20896"/>
                    <a:pt x="13077" y="20964"/>
                  </a:cubicBezTo>
                  <a:cubicBezTo>
                    <a:pt x="13141" y="21032"/>
                    <a:pt x="13244" y="21032"/>
                    <a:pt x="13308" y="20964"/>
                  </a:cubicBezTo>
                  <a:cubicBezTo>
                    <a:pt x="13371" y="20896"/>
                    <a:pt x="13372" y="20786"/>
                    <a:pt x="13308" y="20718"/>
                  </a:cubicBezTo>
                  <a:cubicBezTo>
                    <a:pt x="13276" y="20684"/>
                    <a:pt x="13235" y="20668"/>
                    <a:pt x="13193" y="20668"/>
                  </a:cubicBezTo>
                  <a:close/>
                  <a:moveTo>
                    <a:pt x="2780" y="20672"/>
                  </a:moveTo>
                  <a:cubicBezTo>
                    <a:pt x="2756" y="20672"/>
                    <a:pt x="2732" y="20681"/>
                    <a:pt x="2714" y="20700"/>
                  </a:cubicBezTo>
                  <a:cubicBezTo>
                    <a:pt x="2677" y="20740"/>
                    <a:pt x="2677" y="20804"/>
                    <a:pt x="2714" y="20844"/>
                  </a:cubicBezTo>
                  <a:cubicBezTo>
                    <a:pt x="2751" y="20883"/>
                    <a:pt x="2810" y="20883"/>
                    <a:pt x="2846" y="20844"/>
                  </a:cubicBezTo>
                  <a:cubicBezTo>
                    <a:pt x="2883" y="20804"/>
                    <a:pt x="2883" y="20740"/>
                    <a:pt x="2846" y="20700"/>
                  </a:cubicBezTo>
                  <a:cubicBezTo>
                    <a:pt x="2828" y="20681"/>
                    <a:pt x="2804" y="20672"/>
                    <a:pt x="2780" y="20672"/>
                  </a:cubicBezTo>
                  <a:close/>
                  <a:moveTo>
                    <a:pt x="7585" y="20681"/>
                  </a:moveTo>
                  <a:cubicBezTo>
                    <a:pt x="7552" y="20681"/>
                    <a:pt x="7520" y="20693"/>
                    <a:pt x="7495" y="20719"/>
                  </a:cubicBezTo>
                  <a:cubicBezTo>
                    <a:pt x="7446" y="20772"/>
                    <a:pt x="7446" y="20858"/>
                    <a:pt x="7495" y="20910"/>
                  </a:cubicBezTo>
                  <a:cubicBezTo>
                    <a:pt x="7545" y="20963"/>
                    <a:pt x="7625" y="20963"/>
                    <a:pt x="7674" y="20910"/>
                  </a:cubicBezTo>
                  <a:cubicBezTo>
                    <a:pt x="7723" y="20858"/>
                    <a:pt x="7723" y="20772"/>
                    <a:pt x="7674" y="20719"/>
                  </a:cubicBezTo>
                  <a:cubicBezTo>
                    <a:pt x="7649" y="20693"/>
                    <a:pt x="7617" y="20681"/>
                    <a:pt x="7585" y="20681"/>
                  </a:cubicBezTo>
                  <a:close/>
                  <a:moveTo>
                    <a:pt x="21592" y="20740"/>
                  </a:moveTo>
                  <a:cubicBezTo>
                    <a:pt x="21546" y="20745"/>
                    <a:pt x="21501" y="20764"/>
                    <a:pt x="21466" y="20802"/>
                  </a:cubicBezTo>
                  <a:cubicBezTo>
                    <a:pt x="21384" y="20888"/>
                    <a:pt x="21384" y="21028"/>
                    <a:pt x="21466" y="21115"/>
                  </a:cubicBezTo>
                  <a:cubicBezTo>
                    <a:pt x="21491" y="21142"/>
                    <a:pt x="21521" y="21158"/>
                    <a:pt x="21553" y="21168"/>
                  </a:cubicBezTo>
                  <a:cubicBezTo>
                    <a:pt x="21585" y="21075"/>
                    <a:pt x="21591" y="20933"/>
                    <a:pt x="21592" y="20740"/>
                  </a:cubicBezTo>
                  <a:close/>
                  <a:moveTo>
                    <a:pt x="12520" y="20742"/>
                  </a:moveTo>
                  <a:cubicBezTo>
                    <a:pt x="12480" y="20742"/>
                    <a:pt x="12439" y="20757"/>
                    <a:pt x="12409" y="20790"/>
                  </a:cubicBezTo>
                  <a:cubicBezTo>
                    <a:pt x="12348" y="20855"/>
                    <a:pt x="12348" y="20962"/>
                    <a:pt x="12409" y="21027"/>
                  </a:cubicBezTo>
                  <a:cubicBezTo>
                    <a:pt x="12470" y="21092"/>
                    <a:pt x="12569" y="21092"/>
                    <a:pt x="12630" y="21027"/>
                  </a:cubicBezTo>
                  <a:cubicBezTo>
                    <a:pt x="12691" y="20962"/>
                    <a:pt x="12692" y="20855"/>
                    <a:pt x="12630" y="20790"/>
                  </a:cubicBezTo>
                  <a:cubicBezTo>
                    <a:pt x="12600" y="20757"/>
                    <a:pt x="12560" y="20742"/>
                    <a:pt x="12520" y="20742"/>
                  </a:cubicBezTo>
                  <a:close/>
                  <a:moveTo>
                    <a:pt x="2162" y="20765"/>
                  </a:moveTo>
                  <a:cubicBezTo>
                    <a:pt x="2138" y="20765"/>
                    <a:pt x="2115" y="20775"/>
                    <a:pt x="2097" y="20794"/>
                  </a:cubicBezTo>
                  <a:cubicBezTo>
                    <a:pt x="2062" y="20832"/>
                    <a:pt x="2062" y="20893"/>
                    <a:pt x="2097" y="20931"/>
                  </a:cubicBezTo>
                  <a:cubicBezTo>
                    <a:pt x="2133" y="20969"/>
                    <a:pt x="2190" y="20969"/>
                    <a:pt x="2226" y="20931"/>
                  </a:cubicBezTo>
                  <a:cubicBezTo>
                    <a:pt x="2262" y="20893"/>
                    <a:pt x="2262" y="20832"/>
                    <a:pt x="2226" y="20794"/>
                  </a:cubicBezTo>
                  <a:cubicBezTo>
                    <a:pt x="2208" y="20775"/>
                    <a:pt x="2185" y="20765"/>
                    <a:pt x="2162" y="20765"/>
                  </a:cubicBezTo>
                  <a:close/>
                  <a:moveTo>
                    <a:pt x="6950" y="20771"/>
                  </a:moveTo>
                  <a:cubicBezTo>
                    <a:pt x="6919" y="20771"/>
                    <a:pt x="6888" y="20784"/>
                    <a:pt x="6864" y="20809"/>
                  </a:cubicBezTo>
                  <a:cubicBezTo>
                    <a:pt x="6817" y="20860"/>
                    <a:pt x="6817" y="20942"/>
                    <a:pt x="6864" y="20992"/>
                  </a:cubicBezTo>
                  <a:cubicBezTo>
                    <a:pt x="6912" y="21043"/>
                    <a:pt x="6990" y="21043"/>
                    <a:pt x="7038" y="20992"/>
                  </a:cubicBezTo>
                  <a:cubicBezTo>
                    <a:pt x="7085" y="20942"/>
                    <a:pt x="7084" y="20860"/>
                    <a:pt x="7036" y="20809"/>
                  </a:cubicBezTo>
                  <a:cubicBezTo>
                    <a:pt x="7012" y="20784"/>
                    <a:pt x="6981" y="20771"/>
                    <a:pt x="6950" y="20771"/>
                  </a:cubicBezTo>
                  <a:close/>
                  <a:moveTo>
                    <a:pt x="11855" y="20819"/>
                  </a:moveTo>
                  <a:cubicBezTo>
                    <a:pt x="11816" y="20819"/>
                    <a:pt x="11777" y="20833"/>
                    <a:pt x="11747" y="20865"/>
                  </a:cubicBezTo>
                  <a:cubicBezTo>
                    <a:pt x="11688" y="20928"/>
                    <a:pt x="11688" y="21032"/>
                    <a:pt x="11747" y="21096"/>
                  </a:cubicBezTo>
                  <a:cubicBezTo>
                    <a:pt x="11807" y="21159"/>
                    <a:pt x="11903" y="21159"/>
                    <a:pt x="11962" y="21096"/>
                  </a:cubicBezTo>
                  <a:cubicBezTo>
                    <a:pt x="12021" y="21032"/>
                    <a:pt x="12021" y="20928"/>
                    <a:pt x="11962" y="20865"/>
                  </a:cubicBezTo>
                  <a:cubicBezTo>
                    <a:pt x="11932" y="20833"/>
                    <a:pt x="11894" y="20819"/>
                    <a:pt x="11855" y="20819"/>
                  </a:cubicBezTo>
                  <a:close/>
                  <a:moveTo>
                    <a:pt x="1547" y="20857"/>
                  </a:moveTo>
                  <a:cubicBezTo>
                    <a:pt x="1524" y="20857"/>
                    <a:pt x="1500" y="20867"/>
                    <a:pt x="1482" y="20886"/>
                  </a:cubicBezTo>
                  <a:cubicBezTo>
                    <a:pt x="1447" y="20923"/>
                    <a:pt x="1448" y="20984"/>
                    <a:pt x="1482" y="21021"/>
                  </a:cubicBezTo>
                  <a:cubicBezTo>
                    <a:pt x="1517" y="21059"/>
                    <a:pt x="1574" y="21058"/>
                    <a:pt x="1609" y="21021"/>
                  </a:cubicBezTo>
                  <a:cubicBezTo>
                    <a:pt x="1644" y="20984"/>
                    <a:pt x="1644" y="20923"/>
                    <a:pt x="1609" y="20886"/>
                  </a:cubicBezTo>
                  <a:cubicBezTo>
                    <a:pt x="1592" y="20867"/>
                    <a:pt x="1570" y="20857"/>
                    <a:pt x="1547" y="20857"/>
                  </a:cubicBezTo>
                  <a:close/>
                  <a:moveTo>
                    <a:pt x="6321" y="20857"/>
                  </a:moveTo>
                  <a:cubicBezTo>
                    <a:pt x="6290" y="20857"/>
                    <a:pt x="6259" y="20870"/>
                    <a:pt x="6235" y="20895"/>
                  </a:cubicBezTo>
                  <a:cubicBezTo>
                    <a:pt x="6188" y="20946"/>
                    <a:pt x="6188" y="21028"/>
                    <a:pt x="6235" y="21078"/>
                  </a:cubicBezTo>
                  <a:cubicBezTo>
                    <a:pt x="6283" y="21129"/>
                    <a:pt x="6359" y="21129"/>
                    <a:pt x="6407" y="21078"/>
                  </a:cubicBezTo>
                  <a:cubicBezTo>
                    <a:pt x="6454" y="21028"/>
                    <a:pt x="6454" y="20946"/>
                    <a:pt x="6407" y="20895"/>
                  </a:cubicBezTo>
                  <a:cubicBezTo>
                    <a:pt x="6383" y="20870"/>
                    <a:pt x="6352" y="20857"/>
                    <a:pt x="6321" y="20857"/>
                  </a:cubicBezTo>
                  <a:close/>
                  <a:moveTo>
                    <a:pt x="11197" y="20893"/>
                  </a:moveTo>
                  <a:cubicBezTo>
                    <a:pt x="11158" y="20893"/>
                    <a:pt x="11119" y="20909"/>
                    <a:pt x="11090" y="20941"/>
                  </a:cubicBezTo>
                  <a:cubicBezTo>
                    <a:pt x="11030" y="21004"/>
                    <a:pt x="11030" y="21106"/>
                    <a:pt x="11090" y="21170"/>
                  </a:cubicBezTo>
                  <a:cubicBezTo>
                    <a:pt x="11149" y="21233"/>
                    <a:pt x="11245" y="21233"/>
                    <a:pt x="11304" y="21170"/>
                  </a:cubicBezTo>
                  <a:cubicBezTo>
                    <a:pt x="11363" y="21107"/>
                    <a:pt x="11364" y="21004"/>
                    <a:pt x="11304" y="20941"/>
                  </a:cubicBezTo>
                  <a:cubicBezTo>
                    <a:pt x="11275" y="20909"/>
                    <a:pt x="11236" y="20893"/>
                    <a:pt x="11197" y="20893"/>
                  </a:cubicBezTo>
                  <a:close/>
                  <a:moveTo>
                    <a:pt x="5694" y="20950"/>
                  </a:moveTo>
                  <a:cubicBezTo>
                    <a:pt x="5664" y="20950"/>
                    <a:pt x="5636" y="20963"/>
                    <a:pt x="5613" y="20987"/>
                  </a:cubicBezTo>
                  <a:cubicBezTo>
                    <a:pt x="5568" y="21035"/>
                    <a:pt x="5568" y="21112"/>
                    <a:pt x="5613" y="21160"/>
                  </a:cubicBezTo>
                  <a:cubicBezTo>
                    <a:pt x="5658" y="21208"/>
                    <a:pt x="5731" y="21208"/>
                    <a:pt x="5776" y="21160"/>
                  </a:cubicBezTo>
                  <a:cubicBezTo>
                    <a:pt x="5821" y="21112"/>
                    <a:pt x="5821" y="21035"/>
                    <a:pt x="5776" y="20987"/>
                  </a:cubicBezTo>
                  <a:cubicBezTo>
                    <a:pt x="5753" y="20963"/>
                    <a:pt x="5723" y="20950"/>
                    <a:pt x="5694" y="20950"/>
                  </a:cubicBezTo>
                  <a:close/>
                  <a:moveTo>
                    <a:pt x="934" y="20954"/>
                  </a:moveTo>
                  <a:cubicBezTo>
                    <a:pt x="912" y="20954"/>
                    <a:pt x="889" y="20963"/>
                    <a:pt x="873" y="20981"/>
                  </a:cubicBezTo>
                  <a:cubicBezTo>
                    <a:pt x="840" y="21016"/>
                    <a:pt x="840" y="21073"/>
                    <a:pt x="873" y="21109"/>
                  </a:cubicBezTo>
                  <a:cubicBezTo>
                    <a:pt x="906" y="21144"/>
                    <a:pt x="960" y="21144"/>
                    <a:pt x="993" y="21109"/>
                  </a:cubicBezTo>
                  <a:cubicBezTo>
                    <a:pt x="1026" y="21073"/>
                    <a:pt x="1026" y="21016"/>
                    <a:pt x="993" y="20981"/>
                  </a:cubicBezTo>
                  <a:cubicBezTo>
                    <a:pt x="976" y="20963"/>
                    <a:pt x="955" y="20954"/>
                    <a:pt x="934" y="20954"/>
                  </a:cubicBezTo>
                  <a:close/>
                  <a:moveTo>
                    <a:pt x="18534" y="20968"/>
                  </a:moveTo>
                  <a:cubicBezTo>
                    <a:pt x="18484" y="20968"/>
                    <a:pt x="18433" y="20988"/>
                    <a:pt x="18395" y="21029"/>
                  </a:cubicBezTo>
                  <a:cubicBezTo>
                    <a:pt x="18318" y="21111"/>
                    <a:pt x="18318" y="21243"/>
                    <a:pt x="18395" y="21325"/>
                  </a:cubicBezTo>
                  <a:cubicBezTo>
                    <a:pt x="18471" y="21407"/>
                    <a:pt x="18597" y="21406"/>
                    <a:pt x="18674" y="21325"/>
                  </a:cubicBezTo>
                  <a:cubicBezTo>
                    <a:pt x="18751" y="21243"/>
                    <a:pt x="18751" y="21111"/>
                    <a:pt x="18674" y="21029"/>
                  </a:cubicBezTo>
                  <a:cubicBezTo>
                    <a:pt x="18635" y="20988"/>
                    <a:pt x="18584" y="20968"/>
                    <a:pt x="18534" y="20968"/>
                  </a:cubicBezTo>
                  <a:close/>
                  <a:moveTo>
                    <a:pt x="10545" y="20975"/>
                  </a:moveTo>
                  <a:cubicBezTo>
                    <a:pt x="10507" y="20975"/>
                    <a:pt x="10469" y="20990"/>
                    <a:pt x="10441" y="21021"/>
                  </a:cubicBezTo>
                  <a:cubicBezTo>
                    <a:pt x="10383" y="21082"/>
                    <a:pt x="10383" y="21183"/>
                    <a:pt x="10441" y="21244"/>
                  </a:cubicBezTo>
                  <a:cubicBezTo>
                    <a:pt x="10498" y="21306"/>
                    <a:pt x="10592" y="21306"/>
                    <a:pt x="10650" y="21244"/>
                  </a:cubicBezTo>
                  <a:cubicBezTo>
                    <a:pt x="10707" y="21183"/>
                    <a:pt x="10706" y="21083"/>
                    <a:pt x="10648" y="21021"/>
                  </a:cubicBezTo>
                  <a:cubicBezTo>
                    <a:pt x="10619" y="20990"/>
                    <a:pt x="10582" y="20975"/>
                    <a:pt x="10545" y="20975"/>
                  </a:cubicBezTo>
                  <a:close/>
                  <a:moveTo>
                    <a:pt x="17771" y="20977"/>
                  </a:moveTo>
                  <a:cubicBezTo>
                    <a:pt x="17722" y="20977"/>
                    <a:pt x="17674" y="20997"/>
                    <a:pt x="17637" y="21036"/>
                  </a:cubicBezTo>
                  <a:cubicBezTo>
                    <a:pt x="17563" y="21116"/>
                    <a:pt x="17563" y="21245"/>
                    <a:pt x="17637" y="21325"/>
                  </a:cubicBezTo>
                  <a:cubicBezTo>
                    <a:pt x="17711" y="21404"/>
                    <a:pt x="17833" y="21404"/>
                    <a:pt x="17907" y="21325"/>
                  </a:cubicBezTo>
                  <a:cubicBezTo>
                    <a:pt x="17981" y="21245"/>
                    <a:pt x="17981" y="21116"/>
                    <a:pt x="17907" y="21036"/>
                  </a:cubicBezTo>
                  <a:cubicBezTo>
                    <a:pt x="17870" y="20997"/>
                    <a:pt x="17820" y="20977"/>
                    <a:pt x="17771" y="20977"/>
                  </a:cubicBezTo>
                  <a:close/>
                  <a:moveTo>
                    <a:pt x="19322" y="20985"/>
                  </a:moveTo>
                  <a:cubicBezTo>
                    <a:pt x="19271" y="20985"/>
                    <a:pt x="19220" y="21006"/>
                    <a:pt x="19181" y="21048"/>
                  </a:cubicBezTo>
                  <a:cubicBezTo>
                    <a:pt x="19103" y="21131"/>
                    <a:pt x="19103" y="21266"/>
                    <a:pt x="19181" y="21349"/>
                  </a:cubicBezTo>
                  <a:cubicBezTo>
                    <a:pt x="19259" y="21433"/>
                    <a:pt x="19386" y="21433"/>
                    <a:pt x="19464" y="21349"/>
                  </a:cubicBezTo>
                  <a:cubicBezTo>
                    <a:pt x="19542" y="21266"/>
                    <a:pt x="19542" y="21131"/>
                    <a:pt x="19464" y="21048"/>
                  </a:cubicBezTo>
                  <a:cubicBezTo>
                    <a:pt x="19425" y="21006"/>
                    <a:pt x="19374" y="20985"/>
                    <a:pt x="19322" y="20985"/>
                  </a:cubicBezTo>
                  <a:close/>
                  <a:moveTo>
                    <a:pt x="17029" y="21002"/>
                  </a:moveTo>
                  <a:cubicBezTo>
                    <a:pt x="16981" y="21002"/>
                    <a:pt x="16933" y="21020"/>
                    <a:pt x="16897" y="21059"/>
                  </a:cubicBezTo>
                  <a:cubicBezTo>
                    <a:pt x="16824" y="21137"/>
                    <a:pt x="16824" y="21266"/>
                    <a:pt x="16897" y="21344"/>
                  </a:cubicBezTo>
                  <a:cubicBezTo>
                    <a:pt x="16970" y="21422"/>
                    <a:pt x="17090" y="21422"/>
                    <a:pt x="17163" y="21344"/>
                  </a:cubicBezTo>
                  <a:cubicBezTo>
                    <a:pt x="17236" y="21266"/>
                    <a:pt x="17235" y="21139"/>
                    <a:pt x="17161" y="21061"/>
                  </a:cubicBezTo>
                  <a:cubicBezTo>
                    <a:pt x="17125" y="21022"/>
                    <a:pt x="17077" y="21002"/>
                    <a:pt x="17029" y="21002"/>
                  </a:cubicBezTo>
                  <a:close/>
                  <a:moveTo>
                    <a:pt x="20137" y="21033"/>
                  </a:moveTo>
                  <a:cubicBezTo>
                    <a:pt x="20085" y="21032"/>
                    <a:pt x="20033" y="21053"/>
                    <a:pt x="19993" y="21096"/>
                  </a:cubicBezTo>
                  <a:cubicBezTo>
                    <a:pt x="19913" y="21181"/>
                    <a:pt x="19913" y="21319"/>
                    <a:pt x="19993" y="21405"/>
                  </a:cubicBezTo>
                  <a:cubicBezTo>
                    <a:pt x="20073" y="21490"/>
                    <a:pt x="20202" y="21490"/>
                    <a:pt x="20282" y="21405"/>
                  </a:cubicBezTo>
                  <a:cubicBezTo>
                    <a:pt x="20362" y="21320"/>
                    <a:pt x="20362" y="21181"/>
                    <a:pt x="20282" y="21096"/>
                  </a:cubicBezTo>
                  <a:cubicBezTo>
                    <a:pt x="20242" y="21053"/>
                    <a:pt x="20190" y="21033"/>
                    <a:pt x="20137" y="21033"/>
                  </a:cubicBezTo>
                  <a:close/>
                  <a:moveTo>
                    <a:pt x="16307" y="21042"/>
                  </a:moveTo>
                  <a:cubicBezTo>
                    <a:pt x="16260" y="21042"/>
                    <a:pt x="16214" y="21061"/>
                    <a:pt x="16178" y="21099"/>
                  </a:cubicBezTo>
                  <a:cubicBezTo>
                    <a:pt x="16107" y="21175"/>
                    <a:pt x="16107" y="21298"/>
                    <a:pt x="16178" y="21374"/>
                  </a:cubicBezTo>
                  <a:cubicBezTo>
                    <a:pt x="16250" y="21450"/>
                    <a:pt x="16365" y="21450"/>
                    <a:pt x="16436" y="21374"/>
                  </a:cubicBezTo>
                  <a:cubicBezTo>
                    <a:pt x="16507" y="21298"/>
                    <a:pt x="16507" y="21175"/>
                    <a:pt x="16436" y="21099"/>
                  </a:cubicBezTo>
                  <a:cubicBezTo>
                    <a:pt x="16400" y="21061"/>
                    <a:pt x="16354" y="21042"/>
                    <a:pt x="16307" y="21042"/>
                  </a:cubicBezTo>
                  <a:close/>
                  <a:moveTo>
                    <a:pt x="5072" y="21044"/>
                  </a:moveTo>
                  <a:cubicBezTo>
                    <a:pt x="5043" y="21044"/>
                    <a:pt x="5014" y="21055"/>
                    <a:pt x="4993" y="21078"/>
                  </a:cubicBezTo>
                  <a:cubicBezTo>
                    <a:pt x="4950" y="21124"/>
                    <a:pt x="4950" y="21198"/>
                    <a:pt x="4993" y="21244"/>
                  </a:cubicBezTo>
                  <a:cubicBezTo>
                    <a:pt x="5036" y="21290"/>
                    <a:pt x="5105" y="21291"/>
                    <a:pt x="5148" y="21244"/>
                  </a:cubicBezTo>
                  <a:cubicBezTo>
                    <a:pt x="5191" y="21198"/>
                    <a:pt x="5192" y="21125"/>
                    <a:pt x="5148" y="21078"/>
                  </a:cubicBezTo>
                  <a:cubicBezTo>
                    <a:pt x="5127" y="21055"/>
                    <a:pt x="5100" y="21044"/>
                    <a:pt x="5072" y="21044"/>
                  </a:cubicBezTo>
                  <a:close/>
                  <a:moveTo>
                    <a:pt x="322" y="21048"/>
                  </a:moveTo>
                  <a:cubicBezTo>
                    <a:pt x="302" y="21048"/>
                    <a:pt x="279" y="21058"/>
                    <a:pt x="263" y="21075"/>
                  </a:cubicBezTo>
                  <a:cubicBezTo>
                    <a:pt x="232" y="21108"/>
                    <a:pt x="233" y="21162"/>
                    <a:pt x="265" y="21197"/>
                  </a:cubicBezTo>
                  <a:cubicBezTo>
                    <a:pt x="297" y="21231"/>
                    <a:pt x="348" y="21231"/>
                    <a:pt x="380" y="21197"/>
                  </a:cubicBezTo>
                  <a:cubicBezTo>
                    <a:pt x="411" y="21163"/>
                    <a:pt x="411" y="21108"/>
                    <a:pt x="380" y="21075"/>
                  </a:cubicBezTo>
                  <a:cubicBezTo>
                    <a:pt x="364" y="21058"/>
                    <a:pt x="343" y="21048"/>
                    <a:pt x="322" y="21048"/>
                  </a:cubicBezTo>
                  <a:close/>
                  <a:moveTo>
                    <a:pt x="9899" y="21061"/>
                  </a:moveTo>
                  <a:cubicBezTo>
                    <a:pt x="9863" y="21061"/>
                    <a:pt x="9827" y="21075"/>
                    <a:pt x="9799" y="21105"/>
                  </a:cubicBezTo>
                  <a:cubicBezTo>
                    <a:pt x="9744" y="21164"/>
                    <a:pt x="9744" y="21261"/>
                    <a:pt x="9799" y="21321"/>
                  </a:cubicBezTo>
                  <a:cubicBezTo>
                    <a:pt x="9855" y="21380"/>
                    <a:pt x="9944" y="21380"/>
                    <a:pt x="9999" y="21321"/>
                  </a:cubicBezTo>
                  <a:cubicBezTo>
                    <a:pt x="10055" y="21261"/>
                    <a:pt x="10055" y="21164"/>
                    <a:pt x="9999" y="21105"/>
                  </a:cubicBezTo>
                  <a:cubicBezTo>
                    <a:pt x="9972" y="21075"/>
                    <a:pt x="9936" y="21061"/>
                    <a:pt x="9899" y="21061"/>
                  </a:cubicBezTo>
                  <a:close/>
                  <a:moveTo>
                    <a:pt x="15597" y="21094"/>
                  </a:moveTo>
                  <a:cubicBezTo>
                    <a:pt x="15552" y="21094"/>
                    <a:pt x="15507" y="21112"/>
                    <a:pt x="15472" y="21149"/>
                  </a:cubicBezTo>
                  <a:cubicBezTo>
                    <a:pt x="15403" y="21223"/>
                    <a:pt x="15403" y="21344"/>
                    <a:pt x="15472" y="21418"/>
                  </a:cubicBezTo>
                  <a:cubicBezTo>
                    <a:pt x="15542" y="21492"/>
                    <a:pt x="15655" y="21492"/>
                    <a:pt x="15724" y="21418"/>
                  </a:cubicBezTo>
                  <a:cubicBezTo>
                    <a:pt x="15794" y="21344"/>
                    <a:pt x="15792" y="21223"/>
                    <a:pt x="15723" y="21149"/>
                  </a:cubicBezTo>
                  <a:cubicBezTo>
                    <a:pt x="15688" y="21112"/>
                    <a:pt x="15643" y="21094"/>
                    <a:pt x="15597" y="21094"/>
                  </a:cubicBezTo>
                  <a:close/>
                  <a:moveTo>
                    <a:pt x="20987" y="21124"/>
                  </a:moveTo>
                  <a:cubicBezTo>
                    <a:pt x="20933" y="21124"/>
                    <a:pt x="20879" y="21147"/>
                    <a:pt x="20838" y="21191"/>
                  </a:cubicBezTo>
                  <a:cubicBezTo>
                    <a:pt x="20756" y="21278"/>
                    <a:pt x="20758" y="21419"/>
                    <a:pt x="20840" y="21506"/>
                  </a:cubicBezTo>
                  <a:cubicBezTo>
                    <a:pt x="20922" y="21593"/>
                    <a:pt x="21053" y="21593"/>
                    <a:pt x="21135" y="21506"/>
                  </a:cubicBezTo>
                  <a:cubicBezTo>
                    <a:pt x="21217" y="21419"/>
                    <a:pt x="21217" y="21278"/>
                    <a:pt x="21135" y="21191"/>
                  </a:cubicBezTo>
                  <a:cubicBezTo>
                    <a:pt x="21094" y="21147"/>
                    <a:pt x="21040" y="21124"/>
                    <a:pt x="20987" y="21124"/>
                  </a:cubicBezTo>
                  <a:close/>
                  <a:moveTo>
                    <a:pt x="4449" y="21136"/>
                  </a:moveTo>
                  <a:cubicBezTo>
                    <a:pt x="4422" y="21136"/>
                    <a:pt x="4394" y="21146"/>
                    <a:pt x="4373" y="21168"/>
                  </a:cubicBezTo>
                  <a:cubicBezTo>
                    <a:pt x="4330" y="21213"/>
                    <a:pt x="4330" y="21287"/>
                    <a:pt x="4373" y="21332"/>
                  </a:cubicBezTo>
                  <a:cubicBezTo>
                    <a:pt x="4415" y="21378"/>
                    <a:pt x="4484" y="21378"/>
                    <a:pt x="4526" y="21332"/>
                  </a:cubicBezTo>
                  <a:cubicBezTo>
                    <a:pt x="4569" y="21287"/>
                    <a:pt x="4569" y="21213"/>
                    <a:pt x="4526" y="21168"/>
                  </a:cubicBezTo>
                  <a:cubicBezTo>
                    <a:pt x="4505" y="21145"/>
                    <a:pt x="4477" y="21136"/>
                    <a:pt x="4449" y="21136"/>
                  </a:cubicBezTo>
                  <a:close/>
                  <a:moveTo>
                    <a:pt x="9259" y="21145"/>
                  </a:moveTo>
                  <a:cubicBezTo>
                    <a:pt x="9223" y="21145"/>
                    <a:pt x="9187" y="21160"/>
                    <a:pt x="9159" y="21189"/>
                  </a:cubicBezTo>
                  <a:cubicBezTo>
                    <a:pt x="9105" y="21248"/>
                    <a:pt x="9104" y="21342"/>
                    <a:pt x="9159" y="21401"/>
                  </a:cubicBezTo>
                  <a:cubicBezTo>
                    <a:pt x="9214" y="21460"/>
                    <a:pt x="9303" y="21459"/>
                    <a:pt x="9358" y="21401"/>
                  </a:cubicBezTo>
                  <a:cubicBezTo>
                    <a:pt x="9413" y="21342"/>
                    <a:pt x="9412" y="21248"/>
                    <a:pt x="9358" y="21189"/>
                  </a:cubicBezTo>
                  <a:cubicBezTo>
                    <a:pt x="9330" y="21160"/>
                    <a:pt x="9295" y="21145"/>
                    <a:pt x="9259" y="21145"/>
                  </a:cubicBezTo>
                  <a:close/>
                  <a:moveTo>
                    <a:pt x="14904" y="21149"/>
                  </a:moveTo>
                  <a:cubicBezTo>
                    <a:pt x="14859" y="21149"/>
                    <a:pt x="14814" y="21167"/>
                    <a:pt x="14779" y="21204"/>
                  </a:cubicBezTo>
                  <a:cubicBezTo>
                    <a:pt x="14710" y="21278"/>
                    <a:pt x="14710" y="21398"/>
                    <a:pt x="14779" y="21472"/>
                  </a:cubicBezTo>
                  <a:cubicBezTo>
                    <a:pt x="14848" y="21546"/>
                    <a:pt x="14960" y="21548"/>
                    <a:pt x="15029" y="21474"/>
                  </a:cubicBezTo>
                  <a:cubicBezTo>
                    <a:pt x="15098" y="21400"/>
                    <a:pt x="15098" y="21278"/>
                    <a:pt x="15029" y="21204"/>
                  </a:cubicBezTo>
                  <a:cubicBezTo>
                    <a:pt x="14994" y="21167"/>
                    <a:pt x="14949" y="21149"/>
                    <a:pt x="14904" y="21149"/>
                  </a:cubicBezTo>
                  <a:close/>
                  <a:moveTo>
                    <a:pt x="14219" y="21218"/>
                  </a:moveTo>
                  <a:cubicBezTo>
                    <a:pt x="14176" y="21218"/>
                    <a:pt x="14133" y="21236"/>
                    <a:pt x="14100" y="21271"/>
                  </a:cubicBezTo>
                  <a:cubicBezTo>
                    <a:pt x="14033" y="21342"/>
                    <a:pt x="14033" y="21458"/>
                    <a:pt x="14100" y="21529"/>
                  </a:cubicBezTo>
                  <a:cubicBezTo>
                    <a:pt x="14166" y="21600"/>
                    <a:pt x="14274" y="21600"/>
                    <a:pt x="14341" y="21529"/>
                  </a:cubicBezTo>
                  <a:cubicBezTo>
                    <a:pt x="14408" y="21458"/>
                    <a:pt x="14408" y="21342"/>
                    <a:pt x="14341" y="21271"/>
                  </a:cubicBezTo>
                  <a:cubicBezTo>
                    <a:pt x="14308" y="21235"/>
                    <a:pt x="14263" y="21218"/>
                    <a:pt x="14219" y="21218"/>
                  </a:cubicBezTo>
                  <a:close/>
                  <a:moveTo>
                    <a:pt x="3833" y="21229"/>
                  </a:moveTo>
                  <a:cubicBezTo>
                    <a:pt x="3806" y="21229"/>
                    <a:pt x="3780" y="21240"/>
                    <a:pt x="3760" y="21262"/>
                  </a:cubicBezTo>
                  <a:cubicBezTo>
                    <a:pt x="3719" y="21305"/>
                    <a:pt x="3719" y="21377"/>
                    <a:pt x="3760" y="21420"/>
                  </a:cubicBezTo>
                  <a:cubicBezTo>
                    <a:pt x="3800" y="21463"/>
                    <a:pt x="3866" y="21463"/>
                    <a:pt x="3906" y="21420"/>
                  </a:cubicBezTo>
                  <a:cubicBezTo>
                    <a:pt x="3947" y="21377"/>
                    <a:pt x="3947" y="21305"/>
                    <a:pt x="3906" y="21262"/>
                  </a:cubicBezTo>
                  <a:cubicBezTo>
                    <a:pt x="3886" y="21240"/>
                    <a:pt x="3859" y="21229"/>
                    <a:pt x="3833" y="21229"/>
                  </a:cubicBezTo>
                  <a:close/>
                  <a:moveTo>
                    <a:pt x="8623" y="21235"/>
                  </a:moveTo>
                  <a:cubicBezTo>
                    <a:pt x="8588" y="21235"/>
                    <a:pt x="8553" y="21249"/>
                    <a:pt x="8527" y="21277"/>
                  </a:cubicBezTo>
                  <a:cubicBezTo>
                    <a:pt x="8474" y="21334"/>
                    <a:pt x="8474" y="21427"/>
                    <a:pt x="8527" y="21483"/>
                  </a:cubicBezTo>
                  <a:cubicBezTo>
                    <a:pt x="8580" y="21540"/>
                    <a:pt x="8667" y="21540"/>
                    <a:pt x="8720" y="21483"/>
                  </a:cubicBezTo>
                  <a:cubicBezTo>
                    <a:pt x="8773" y="21426"/>
                    <a:pt x="8773" y="21334"/>
                    <a:pt x="8720" y="21277"/>
                  </a:cubicBezTo>
                  <a:cubicBezTo>
                    <a:pt x="8693" y="21248"/>
                    <a:pt x="8658" y="21235"/>
                    <a:pt x="8623" y="21235"/>
                  </a:cubicBezTo>
                  <a:close/>
                  <a:moveTo>
                    <a:pt x="13547" y="21290"/>
                  </a:moveTo>
                  <a:cubicBezTo>
                    <a:pt x="13505" y="21290"/>
                    <a:pt x="13462" y="21307"/>
                    <a:pt x="13429" y="21342"/>
                  </a:cubicBezTo>
                  <a:cubicBezTo>
                    <a:pt x="13366" y="21410"/>
                    <a:pt x="13367" y="21518"/>
                    <a:pt x="13428" y="21588"/>
                  </a:cubicBezTo>
                  <a:lnTo>
                    <a:pt x="13667" y="21588"/>
                  </a:lnTo>
                  <a:cubicBezTo>
                    <a:pt x="13728" y="21518"/>
                    <a:pt x="13729" y="21410"/>
                    <a:pt x="13665" y="21342"/>
                  </a:cubicBezTo>
                  <a:cubicBezTo>
                    <a:pt x="13633" y="21307"/>
                    <a:pt x="13590" y="21290"/>
                    <a:pt x="13547" y="21290"/>
                  </a:cubicBezTo>
                  <a:close/>
                  <a:moveTo>
                    <a:pt x="3216" y="21327"/>
                  </a:moveTo>
                  <a:cubicBezTo>
                    <a:pt x="3191" y="21326"/>
                    <a:pt x="3166" y="21336"/>
                    <a:pt x="3146" y="21357"/>
                  </a:cubicBezTo>
                  <a:cubicBezTo>
                    <a:pt x="3108" y="21399"/>
                    <a:pt x="3108" y="21465"/>
                    <a:pt x="3146" y="21506"/>
                  </a:cubicBezTo>
                  <a:cubicBezTo>
                    <a:pt x="3185" y="21547"/>
                    <a:pt x="3249" y="21547"/>
                    <a:pt x="3288" y="21506"/>
                  </a:cubicBezTo>
                  <a:cubicBezTo>
                    <a:pt x="3326" y="21465"/>
                    <a:pt x="3326" y="21398"/>
                    <a:pt x="3288" y="21357"/>
                  </a:cubicBezTo>
                  <a:cubicBezTo>
                    <a:pt x="3268" y="21336"/>
                    <a:pt x="3242" y="21327"/>
                    <a:pt x="3216" y="21327"/>
                  </a:cubicBezTo>
                  <a:close/>
                  <a:moveTo>
                    <a:pt x="7992" y="21327"/>
                  </a:moveTo>
                  <a:cubicBezTo>
                    <a:pt x="7959" y="21326"/>
                    <a:pt x="7926" y="21340"/>
                    <a:pt x="7901" y="21367"/>
                  </a:cubicBezTo>
                  <a:cubicBezTo>
                    <a:pt x="7850" y="21421"/>
                    <a:pt x="7851" y="21509"/>
                    <a:pt x="7901" y="21563"/>
                  </a:cubicBezTo>
                  <a:cubicBezTo>
                    <a:pt x="7917" y="21580"/>
                    <a:pt x="7938" y="21582"/>
                    <a:pt x="7958" y="21588"/>
                  </a:cubicBezTo>
                  <a:lnTo>
                    <a:pt x="8026" y="21588"/>
                  </a:lnTo>
                  <a:cubicBezTo>
                    <a:pt x="8046" y="21582"/>
                    <a:pt x="8067" y="21580"/>
                    <a:pt x="8083" y="21563"/>
                  </a:cubicBezTo>
                  <a:cubicBezTo>
                    <a:pt x="8134" y="21509"/>
                    <a:pt x="8134" y="21420"/>
                    <a:pt x="8083" y="21367"/>
                  </a:cubicBezTo>
                  <a:cubicBezTo>
                    <a:pt x="8058" y="21340"/>
                    <a:pt x="8025" y="21327"/>
                    <a:pt x="7992" y="21327"/>
                  </a:cubicBezTo>
                  <a:close/>
                  <a:moveTo>
                    <a:pt x="12882" y="21367"/>
                  </a:moveTo>
                  <a:cubicBezTo>
                    <a:pt x="12841" y="21367"/>
                    <a:pt x="12801" y="21384"/>
                    <a:pt x="12770" y="21418"/>
                  </a:cubicBezTo>
                  <a:cubicBezTo>
                    <a:pt x="12726" y="21465"/>
                    <a:pt x="12724" y="21529"/>
                    <a:pt x="12741" y="21588"/>
                  </a:cubicBezTo>
                  <a:lnTo>
                    <a:pt x="13025" y="21588"/>
                  </a:lnTo>
                  <a:cubicBezTo>
                    <a:pt x="13043" y="21529"/>
                    <a:pt x="13041" y="21465"/>
                    <a:pt x="12997" y="21418"/>
                  </a:cubicBezTo>
                  <a:cubicBezTo>
                    <a:pt x="12965" y="21384"/>
                    <a:pt x="12924" y="21367"/>
                    <a:pt x="12882" y="21367"/>
                  </a:cubicBezTo>
                  <a:close/>
                  <a:moveTo>
                    <a:pt x="7365" y="21414"/>
                  </a:moveTo>
                  <a:cubicBezTo>
                    <a:pt x="7332" y="21414"/>
                    <a:pt x="7299" y="21427"/>
                    <a:pt x="7274" y="21454"/>
                  </a:cubicBezTo>
                  <a:cubicBezTo>
                    <a:pt x="7239" y="21492"/>
                    <a:pt x="7237" y="21541"/>
                    <a:pt x="7250" y="21588"/>
                  </a:cubicBezTo>
                  <a:lnTo>
                    <a:pt x="7479" y="21588"/>
                  </a:lnTo>
                  <a:cubicBezTo>
                    <a:pt x="7492" y="21541"/>
                    <a:pt x="7491" y="21491"/>
                    <a:pt x="7456" y="21454"/>
                  </a:cubicBezTo>
                  <a:cubicBezTo>
                    <a:pt x="7431" y="21427"/>
                    <a:pt x="7398" y="21414"/>
                    <a:pt x="7365" y="21414"/>
                  </a:cubicBezTo>
                  <a:close/>
                  <a:moveTo>
                    <a:pt x="2605" y="21418"/>
                  </a:moveTo>
                  <a:cubicBezTo>
                    <a:pt x="2580" y="21418"/>
                    <a:pt x="2554" y="21428"/>
                    <a:pt x="2535" y="21449"/>
                  </a:cubicBezTo>
                  <a:cubicBezTo>
                    <a:pt x="2499" y="21487"/>
                    <a:pt x="2500" y="21547"/>
                    <a:pt x="2532" y="21588"/>
                  </a:cubicBezTo>
                  <a:lnTo>
                    <a:pt x="2676" y="21588"/>
                  </a:lnTo>
                  <a:cubicBezTo>
                    <a:pt x="2708" y="21547"/>
                    <a:pt x="2709" y="21487"/>
                    <a:pt x="2673" y="21449"/>
                  </a:cubicBezTo>
                  <a:cubicBezTo>
                    <a:pt x="2654" y="21428"/>
                    <a:pt x="2630" y="21418"/>
                    <a:pt x="2605" y="21418"/>
                  </a:cubicBezTo>
                  <a:close/>
                  <a:moveTo>
                    <a:pt x="12226" y="21445"/>
                  </a:moveTo>
                  <a:cubicBezTo>
                    <a:pt x="12186" y="21445"/>
                    <a:pt x="12145" y="21461"/>
                    <a:pt x="12114" y="21495"/>
                  </a:cubicBezTo>
                  <a:cubicBezTo>
                    <a:pt x="12090" y="21520"/>
                    <a:pt x="12083" y="21555"/>
                    <a:pt x="12078" y="21588"/>
                  </a:cubicBezTo>
                  <a:lnTo>
                    <a:pt x="12375" y="21588"/>
                  </a:lnTo>
                  <a:cubicBezTo>
                    <a:pt x="12369" y="21555"/>
                    <a:pt x="12363" y="21520"/>
                    <a:pt x="12339" y="21495"/>
                  </a:cubicBezTo>
                  <a:cubicBezTo>
                    <a:pt x="12308" y="21461"/>
                    <a:pt x="12267" y="21445"/>
                    <a:pt x="12226" y="21445"/>
                  </a:cubicBezTo>
                  <a:close/>
                  <a:moveTo>
                    <a:pt x="6741" y="21508"/>
                  </a:moveTo>
                  <a:cubicBezTo>
                    <a:pt x="6709" y="21508"/>
                    <a:pt x="6678" y="21520"/>
                    <a:pt x="6653" y="21546"/>
                  </a:cubicBezTo>
                  <a:cubicBezTo>
                    <a:pt x="6642" y="21558"/>
                    <a:pt x="6643" y="21574"/>
                    <a:pt x="6637" y="21588"/>
                  </a:cubicBezTo>
                  <a:lnTo>
                    <a:pt x="6845" y="21588"/>
                  </a:lnTo>
                  <a:cubicBezTo>
                    <a:pt x="6839" y="21574"/>
                    <a:pt x="6839" y="21558"/>
                    <a:pt x="6829" y="21546"/>
                  </a:cubicBezTo>
                  <a:cubicBezTo>
                    <a:pt x="6804" y="21520"/>
                    <a:pt x="6773" y="21508"/>
                    <a:pt x="6741" y="21508"/>
                  </a:cubicBezTo>
                  <a:close/>
                  <a:moveTo>
                    <a:pt x="1994" y="21516"/>
                  </a:moveTo>
                  <a:cubicBezTo>
                    <a:pt x="1970" y="21515"/>
                    <a:pt x="1946" y="21525"/>
                    <a:pt x="1927" y="21544"/>
                  </a:cubicBezTo>
                  <a:cubicBezTo>
                    <a:pt x="1916" y="21556"/>
                    <a:pt x="1916" y="21573"/>
                    <a:pt x="1911" y="21588"/>
                  </a:cubicBezTo>
                  <a:lnTo>
                    <a:pt x="2074" y="21588"/>
                  </a:lnTo>
                  <a:cubicBezTo>
                    <a:pt x="2070" y="21573"/>
                    <a:pt x="2069" y="21556"/>
                    <a:pt x="2058" y="21544"/>
                  </a:cubicBezTo>
                  <a:cubicBezTo>
                    <a:pt x="2040" y="21525"/>
                    <a:pt x="2017" y="21516"/>
                    <a:pt x="1994" y="21516"/>
                  </a:cubicBezTo>
                  <a:close/>
                  <a:moveTo>
                    <a:pt x="11578" y="21529"/>
                  </a:moveTo>
                  <a:cubicBezTo>
                    <a:pt x="11538" y="21529"/>
                    <a:pt x="11499" y="21546"/>
                    <a:pt x="11469" y="21579"/>
                  </a:cubicBezTo>
                  <a:cubicBezTo>
                    <a:pt x="11466" y="21581"/>
                    <a:pt x="11467" y="21585"/>
                    <a:pt x="11465" y="21588"/>
                  </a:cubicBezTo>
                  <a:lnTo>
                    <a:pt x="11690" y="21588"/>
                  </a:lnTo>
                  <a:cubicBezTo>
                    <a:pt x="11688" y="21585"/>
                    <a:pt x="11689" y="21581"/>
                    <a:pt x="11687" y="21579"/>
                  </a:cubicBezTo>
                  <a:cubicBezTo>
                    <a:pt x="11656" y="21546"/>
                    <a:pt x="11617" y="21529"/>
                    <a:pt x="11578" y="21529"/>
                  </a:cubicBezTo>
                  <a:close/>
                  <a:moveTo>
                    <a:pt x="18822" y="21544"/>
                  </a:moveTo>
                  <a:cubicBezTo>
                    <a:pt x="18781" y="21544"/>
                    <a:pt x="18742" y="21562"/>
                    <a:pt x="18708" y="21588"/>
                  </a:cubicBezTo>
                  <a:lnTo>
                    <a:pt x="18938" y="21588"/>
                  </a:lnTo>
                  <a:cubicBezTo>
                    <a:pt x="18903" y="21561"/>
                    <a:pt x="18863" y="21544"/>
                    <a:pt x="18822" y="21544"/>
                  </a:cubicBezTo>
                  <a:close/>
                  <a:moveTo>
                    <a:pt x="19599" y="21550"/>
                  </a:moveTo>
                  <a:cubicBezTo>
                    <a:pt x="19561" y="21550"/>
                    <a:pt x="19524" y="21565"/>
                    <a:pt x="19490" y="21588"/>
                  </a:cubicBezTo>
                  <a:lnTo>
                    <a:pt x="19709" y="21588"/>
                  </a:lnTo>
                  <a:cubicBezTo>
                    <a:pt x="19675" y="21565"/>
                    <a:pt x="19638" y="21550"/>
                    <a:pt x="19599" y="21550"/>
                  </a:cubicBezTo>
                  <a:close/>
                  <a:moveTo>
                    <a:pt x="18071" y="21561"/>
                  </a:moveTo>
                  <a:cubicBezTo>
                    <a:pt x="18040" y="21561"/>
                    <a:pt x="18009" y="21572"/>
                    <a:pt x="17980" y="21588"/>
                  </a:cubicBezTo>
                  <a:lnTo>
                    <a:pt x="18161" y="21588"/>
                  </a:lnTo>
                  <a:cubicBezTo>
                    <a:pt x="18132" y="21572"/>
                    <a:pt x="18103" y="21561"/>
                    <a:pt x="18071" y="21561"/>
                  </a:cubicBezTo>
                  <a:close/>
                </a:path>
              </a:pathLst>
            </a:custGeom>
            <a:solidFill>
              <a:srgbClr val="FFFFFF">
                <a:alpha val="1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defRPr sz="1800" b="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900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54990" y="1689100"/>
            <a:ext cx="4472940" cy="1539240"/>
            <a:chOff x="874" y="2660"/>
            <a:chExt cx="7044" cy="2424"/>
          </a:xfrm>
        </p:grpSpPr>
        <p:grpSp>
          <p:nvGrpSpPr>
            <p:cNvPr id="52" name="组合 51"/>
            <p:cNvGrpSpPr/>
            <p:nvPr/>
          </p:nvGrpSpPr>
          <p:grpSpPr>
            <a:xfrm>
              <a:off x="874" y="2660"/>
              <a:ext cx="7045" cy="2424"/>
              <a:chOff x="3226" y="7135"/>
              <a:chExt cx="12187" cy="4191"/>
            </a:xfrm>
          </p:grpSpPr>
          <p:sp>
            <p:nvSpPr>
              <p:cNvPr id="6750" name="Rounded Rectangle"/>
              <p:cNvSpPr/>
              <p:nvPr/>
            </p:nvSpPr>
            <p:spPr>
              <a:xfrm>
                <a:off x="3226" y="7135"/>
                <a:ext cx="12187" cy="4191"/>
              </a:xfrm>
              <a:prstGeom prst="roundRect">
                <a:avLst>
                  <a:gd name="adj" fmla="val 6565"/>
                </a:avLst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 panose="02000503000000020004"/>
                  </a:defRPr>
                </a:pPr>
                <a:endParaRPr sz="2400"/>
              </a:p>
            </p:txBody>
          </p:sp>
          <p:sp>
            <p:nvSpPr>
              <p:cNvPr id="6770" name="Rounded Rectangle"/>
              <p:cNvSpPr/>
              <p:nvPr/>
            </p:nvSpPr>
            <p:spPr>
              <a:xfrm>
                <a:off x="3776" y="8055"/>
                <a:ext cx="2219" cy="2218"/>
              </a:xfrm>
              <a:prstGeom prst="roundRect">
                <a:avLst>
                  <a:gd name="adj" fmla="val 11650"/>
                </a:avLst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 panose="02000503000000020004"/>
                  </a:defRPr>
                </a:pPr>
                <a:endParaRPr sz="2400"/>
              </a:p>
            </p:txBody>
          </p:sp>
          <p:sp>
            <p:nvSpPr>
              <p:cNvPr id="6775" name="Placeholder text"/>
              <p:cNvSpPr txBox="1"/>
              <p:nvPr/>
            </p:nvSpPr>
            <p:spPr>
              <a:xfrm>
                <a:off x="6627" y="7610"/>
                <a:ext cx="4448" cy="103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50800" tIns="50800" rIns="50800" bIns="50800" anchor="ctr">
                <a:spAutoFit/>
              </a:bodyPr>
              <a:lstStyle>
                <a:lvl1pPr algn="l">
                  <a:defRPr sz="1600" b="0" cap="all" spc="224">
                    <a:solidFill>
                      <a:srgbClr val="1C1D22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r>
                  <a:rPr lang="zh-CN" sz="1800" b="1">
                    <a:solidFill>
                      <a:schemeClr val="accent3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交付</a:t>
                </a:r>
                <a:r>
                  <a:rPr lang="en-US" altLang="zh-CN" sz="1800" b="1">
                    <a:solidFill>
                      <a:schemeClr val="accent3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SOP</a:t>
                </a:r>
                <a:endParaRPr lang="en-US" altLang="zh-CN" sz="1800" b="1">
                  <a:solidFill>
                    <a:schemeClr val="accent3"/>
                  </a:solidFill>
                  <a:latin typeface="微软雅黑" charset="0"/>
                  <a:ea typeface="微软雅黑" charset="0"/>
                  <a:cs typeface="微软雅黑" charset="0"/>
                </a:endParaRPr>
              </a:p>
            </p:txBody>
          </p:sp>
          <p:sp>
            <p:nvSpPr>
              <p:cNvPr id="6782" name="Graphic 19"/>
              <p:cNvSpPr/>
              <p:nvPr/>
            </p:nvSpPr>
            <p:spPr>
              <a:xfrm>
                <a:off x="4427" y="8767"/>
                <a:ext cx="856" cy="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5" extrusionOk="0">
                    <a:moveTo>
                      <a:pt x="21576" y="5331"/>
                    </a:moveTo>
                    <a:cubicBezTo>
                      <a:pt x="21576" y="5309"/>
                      <a:pt x="21576" y="5309"/>
                      <a:pt x="21576" y="5286"/>
                    </a:cubicBezTo>
                    <a:cubicBezTo>
                      <a:pt x="21552" y="5240"/>
                      <a:pt x="21552" y="5195"/>
                      <a:pt x="21528" y="5149"/>
                    </a:cubicBezTo>
                    <a:lnTo>
                      <a:pt x="21528" y="5126"/>
                    </a:lnTo>
                    <a:cubicBezTo>
                      <a:pt x="21505" y="5081"/>
                      <a:pt x="21457" y="5035"/>
                      <a:pt x="21433" y="5012"/>
                    </a:cubicBezTo>
                    <a:lnTo>
                      <a:pt x="21409" y="4990"/>
                    </a:lnTo>
                    <a:cubicBezTo>
                      <a:pt x="21385" y="4967"/>
                      <a:pt x="21338" y="4944"/>
                      <a:pt x="21314" y="4921"/>
                    </a:cubicBezTo>
                    <a:lnTo>
                      <a:pt x="21290" y="4899"/>
                    </a:lnTo>
                    <a:lnTo>
                      <a:pt x="21266" y="4899"/>
                    </a:lnTo>
                    <a:lnTo>
                      <a:pt x="21242" y="4876"/>
                    </a:lnTo>
                    <a:lnTo>
                      <a:pt x="11110" y="68"/>
                    </a:lnTo>
                    <a:cubicBezTo>
                      <a:pt x="10919" y="-23"/>
                      <a:pt x="10681" y="-23"/>
                      <a:pt x="10466" y="68"/>
                    </a:cubicBezTo>
                    <a:lnTo>
                      <a:pt x="7057" y="1686"/>
                    </a:lnTo>
                    <a:lnTo>
                      <a:pt x="17237" y="6676"/>
                    </a:lnTo>
                    <a:lnTo>
                      <a:pt x="17261" y="6699"/>
                    </a:lnTo>
                    <a:cubicBezTo>
                      <a:pt x="17285" y="6699"/>
                      <a:pt x="17285" y="6721"/>
                      <a:pt x="17309" y="6721"/>
                    </a:cubicBezTo>
                    <a:cubicBezTo>
                      <a:pt x="17332" y="6744"/>
                      <a:pt x="17332" y="6767"/>
                      <a:pt x="17356" y="6790"/>
                    </a:cubicBezTo>
                    <a:cubicBezTo>
                      <a:pt x="17356" y="6812"/>
                      <a:pt x="17356" y="6812"/>
                      <a:pt x="17356" y="6835"/>
                    </a:cubicBezTo>
                    <a:lnTo>
                      <a:pt x="17356" y="12144"/>
                    </a:lnTo>
                    <a:cubicBezTo>
                      <a:pt x="17356" y="12235"/>
                      <a:pt x="17309" y="12304"/>
                      <a:pt x="17237" y="12349"/>
                    </a:cubicBezTo>
                    <a:lnTo>
                      <a:pt x="15187" y="13374"/>
                    </a:lnTo>
                    <a:cubicBezTo>
                      <a:pt x="15068" y="13443"/>
                      <a:pt x="14924" y="13397"/>
                      <a:pt x="14853" y="13283"/>
                    </a:cubicBezTo>
                    <a:cubicBezTo>
                      <a:pt x="14829" y="13261"/>
                      <a:pt x="14829" y="13215"/>
                      <a:pt x="14829" y="13169"/>
                    </a:cubicBezTo>
                    <a:lnTo>
                      <a:pt x="14829" y="7997"/>
                    </a:lnTo>
                    <a:lnTo>
                      <a:pt x="4530" y="2916"/>
                    </a:lnTo>
                    <a:lnTo>
                      <a:pt x="4506" y="2893"/>
                    </a:lnTo>
                    <a:lnTo>
                      <a:pt x="381" y="4853"/>
                    </a:lnTo>
                    <a:lnTo>
                      <a:pt x="358" y="4876"/>
                    </a:lnTo>
                    <a:lnTo>
                      <a:pt x="334" y="4876"/>
                    </a:lnTo>
                    <a:lnTo>
                      <a:pt x="310" y="4899"/>
                    </a:lnTo>
                    <a:cubicBezTo>
                      <a:pt x="286" y="4921"/>
                      <a:pt x="238" y="4944"/>
                      <a:pt x="215" y="4967"/>
                    </a:cubicBezTo>
                    <a:lnTo>
                      <a:pt x="191" y="4990"/>
                    </a:lnTo>
                    <a:cubicBezTo>
                      <a:pt x="143" y="5035"/>
                      <a:pt x="119" y="5081"/>
                      <a:pt x="72" y="5126"/>
                    </a:cubicBezTo>
                    <a:lnTo>
                      <a:pt x="72" y="5149"/>
                    </a:lnTo>
                    <a:cubicBezTo>
                      <a:pt x="48" y="5195"/>
                      <a:pt x="24" y="5240"/>
                      <a:pt x="24" y="5286"/>
                    </a:cubicBezTo>
                    <a:cubicBezTo>
                      <a:pt x="24" y="5309"/>
                      <a:pt x="24" y="5309"/>
                      <a:pt x="24" y="5331"/>
                    </a:cubicBezTo>
                    <a:cubicBezTo>
                      <a:pt x="24" y="5377"/>
                      <a:pt x="0" y="5400"/>
                      <a:pt x="0" y="5445"/>
                    </a:cubicBezTo>
                    <a:lnTo>
                      <a:pt x="0" y="16086"/>
                    </a:lnTo>
                    <a:cubicBezTo>
                      <a:pt x="0" y="16336"/>
                      <a:pt x="143" y="16587"/>
                      <a:pt x="405" y="16701"/>
                    </a:cubicBezTo>
                    <a:lnTo>
                      <a:pt x="10442" y="21486"/>
                    </a:lnTo>
                    <a:cubicBezTo>
                      <a:pt x="10585" y="21554"/>
                      <a:pt x="10752" y="21577"/>
                      <a:pt x="10919" y="21531"/>
                    </a:cubicBezTo>
                    <a:lnTo>
                      <a:pt x="10967" y="21509"/>
                    </a:lnTo>
                    <a:cubicBezTo>
                      <a:pt x="11015" y="21509"/>
                      <a:pt x="11038" y="21486"/>
                      <a:pt x="11086" y="21463"/>
                    </a:cubicBezTo>
                    <a:lnTo>
                      <a:pt x="21195" y="16678"/>
                    </a:lnTo>
                    <a:cubicBezTo>
                      <a:pt x="21433" y="16564"/>
                      <a:pt x="21600" y="16336"/>
                      <a:pt x="21600" y="16063"/>
                    </a:cubicBezTo>
                    <a:lnTo>
                      <a:pt x="21600" y="5445"/>
                    </a:lnTo>
                    <a:cubicBezTo>
                      <a:pt x="21576" y="5400"/>
                      <a:pt x="21576" y="5377"/>
                      <a:pt x="21576" y="53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 panose="02000503000000020004"/>
                  </a:defRPr>
                </a:pPr>
                <a:endParaRPr sz="2400"/>
              </a:p>
            </p:txBody>
          </p:sp>
        </p:grpSp>
        <p:sp>
          <p:nvSpPr>
            <p:cNvPr id="79" name="Shape 293"/>
            <p:cNvSpPr>
              <a:spLocks noChangeArrowheads="1"/>
            </p:cNvSpPr>
            <p:nvPr/>
          </p:nvSpPr>
          <p:spPr bwMode="auto">
            <a:xfrm>
              <a:off x="2840" y="3752"/>
              <a:ext cx="1452" cy="851"/>
            </a:xfrm>
            <a:prstGeom prst="rect">
              <a:avLst/>
            </a:prstGeom>
            <a:noFill/>
            <a:ln w="6350">
              <a:solidFill>
                <a:schemeClr val="accent3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lumMod val="10000"/>
                      <a:lumOff val="9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lvl="0" indent="0" algn="ctr" defTabSz="533400">
                <a:lnSpc>
                  <a:spcPct val="100000"/>
                </a:lnSpc>
                <a:spcBef>
                  <a:spcPts val="0"/>
                </a:spcBef>
                <a:spcAft>
                  <a:spcPts val="35"/>
                </a:spcAft>
                <a:buNone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技术方案</a:t>
              </a:r>
              <a:endParaRPr lang="en-US" altLang="zh-CN" sz="1200" kern="1200" dirty="0">
                <a:solidFill>
                  <a:schemeClr val="tx1"/>
                </a:solidFill>
                <a:latin typeface="微软雅黑" charset="0"/>
                <a:ea typeface="微软雅黑" charset="0"/>
              </a:endParaRPr>
            </a:p>
            <a:p>
              <a:pPr algn="ctr" defTabSz="533400">
                <a:lnSpc>
                  <a:spcPct val="100000"/>
                </a:lnSpc>
                <a:spcBef>
                  <a:spcPts val="0"/>
                </a:spcBef>
                <a:spcAft>
                  <a:spcPts val="35"/>
                </a:spcAft>
              </a:pPr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规划服务</a:t>
              </a:r>
              <a:endParaRPr lang="zh-CN" altLang="en-US" sz="12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  <p:sp>
          <p:nvSpPr>
            <p:cNvPr id="89" name="Shape 293"/>
            <p:cNvSpPr>
              <a:spLocks noChangeArrowheads="1"/>
            </p:cNvSpPr>
            <p:nvPr/>
          </p:nvSpPr>
          <p:spPr bwMode="auto">
            <a:xfrm>
              <a:off x="4545" y="3752"/>
              <a:ext cx="1452" cy="851"/>
            </a:xfrm>
            <a:prstGeom prst="rect">
              <a:avLst/>
            </a:prstGeom>
            <a:noFill/>
            <a:ln w="6350">
              <a:solidFill>
                <a:schemeClr val="accent3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lumMod val="10000"/>
                      <a:lumOff val="9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lvl="0" indent="0" algn="ctr" defTabSz="533400">
                <a:lnSpc>
                  <a:spcPct val="100000"/>
                </a:lnSpc>
                <a:spcBef>
                  <a:spcPts val="0"/>
                </a:spcBef>
                <a:spcAft>
                  <a:spcPts val="35"/>
                </a:spcAft>
                <a:buNone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配置规范</a:t>
              </a:r>
              <a:endParaRPr lang="zh-CN" altLang="en-US" sz="12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0" lvl="0" indent="0" algn="ctr" defTabSz="533400">
                <a:lnSpc>
                  <a:spcPct val="100000"/>
                </a:lnSpc>
                <a:spcBef>
                  <a:spcPts val="0"/>
                </a:spcBef>
                <a:spcAft>
                  <a:spcPts val="35"/>
                </a:spcAft>
                <a:buNone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系统联调</a:t>
              </a:r>
              <a:endParaRPr lang="zh-CN" altLang="en-US" sz="12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  <p:sp>
          <p:nvSpPr>
            <p:cNvPr id="90" name="Shape 293"/>
            <p:cNvSpPr>
              <a:spLocks noChangeArrowheads="1"/>
            </p:cNvSpPr>
            <p:nvPr/>
          </p:nvSpPr>
          <p:spPr bwMode="auto">
            <a:xfrm>
              <a:off x="6250" y="3752"/>
              <a:ext cx="1452" cy="851"/>
            </a:xfrm>
            <a:prstGeom prst="rect">
              <a:avLst/>
            </a:prstGeom>
            <a:noFill/>
            <a:ln w="6350">
              <a:solidFill>
                <a:schemeClr val="accent3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lumMod val="10000"/>
                      <a:lumOff val="9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lvl="0" indent="0" algn="ctr" defTabSz="533400">
                <a:lnSpc>
                  <a:spcPct val="100000"/>
                </a:lnSpc>
                <a:spcBef>
                  <a:spcPts val="0"/>
                </a:spcBef>
                <a:spcAft>
                  <a:spcPts val="35"/>
                </a:spcAft>
                <a:buNone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评估交维</a:t>
              </a:r>
              <a:endParaRPr lang="zh-CN" altLang="en-US" sz="12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2840" y="3454"/>
              <a:ext cx="1565" cy="1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778500" y="1689100"/>
            <a:ext cx="4472940" cy="1539240"/>
            <a:chOff x="874" y="2660"/>
            <a:chExt cx="7044" cy="2424"/>
          </a:xfrm>
        </p:grpSpPr>
        <p:grpSp>
          <p:nvGrpSpPr>
            <p:cNvPr id="103" name="组合 102"/>
            <p:cNvGrpSpPr/>
            <p:nvPr/>
          </p:nvGrpSpPr>
          <p:grpSpPr>
            <a:xfrm>
              <a:off x="874" y="2660"/>
              <a:ext cx="7045" cy="2424"/>
              <a:chOff x="3226" y="7135"/>
              <a:chExt cx="12187" cy="4191"/>
            </a:xfrm>
          </p:grpSpPr>
          <p:sp>
            <p:nvSpPr>
              <p:cNvPr id="108" name="Rounded Rectangle"/>
              <p:cNvSpPr/>
              <p:nvPr/>
            </p:nvSpPr>
            <p:spPr>
              <a:xfrm>
                <a:off x="3226" y="7135"/>
                <a:ext cx="12187" cy="4191"/>
              </a:xfrm>
              <a:prstGeom prst="roundRect">
                <a:avLst>
                  <a:gd name="adj" fmla="val 6565"/>
                </a:avLst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 panose="02000503000000020004"/>
                  </a:defRPr>
                </a:pPr>
                <a:endParaRPr sz="2400"/>
              </a:p>
            </p:txBody>
          </p:sp>
          <p:sp>
            <p:nvSpPr>
              <p:cNvPr id="110" name="Placeholder text"/>
              <p:cNvSpPr txBox="1"/>
              <p:nvPr/>
            </p:nvSpPr>
            <p:spPr>
              <a:xfrm>
                <a:off x="6627" y="7610"/>
                <a:ext cx="4448" cy="103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50800" tIns="50800" rIns="50800" bIns="50800" anchor="ctr">
                <a:spAutoFit/>
              </a:bodyPr>
              <a:lstStyle>
                <a:lvl1pPr algn="l">
                  <a:defRPr sz="1600" b="0" cap="all" spc="224">
                    <a:solidFill>
                      <a:srgbClr val="1C1D22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r>
                  <a:rPr lang="zh-CN" sz="1800" b="1">
                    <a:solidFill>
                      <a:schemeClr val="accent4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售后运维</a:t>
                </a:r>
                <a:endParaRPr lang="zh-CN" sz="1800" b="1">
                  <a:solidFill>
                    <a:schemeClr val="accent4"/>
                  </a:solidFill>
                  <a:latin typeface="微软雅黑" charset="0"/>
                  <a:ea typeface="微软雅黑" charset="0"/>
                  <a:cs typeface="微软雅黑" charset="0"/>
                </a:endParaRPr>
              </a:p>
            </p:txBody>
          </p:sp>
        </p:grpSp>
        <p:sp>
          <p:nvSpPr>
            <p:cNvPr id="112" name="Shape 293"/>
            <p:cNvSpPr>
              <a:spLocks noChangeArrowheads="1"/>
            </p:cNvSpPr>
            <p:nvPr/>
          </p:nvSpPr>
          <p:spPr bwMode="auto">
            <a:xfrm>
              <a:off x="2840" y="3752"/>
              <a:ext cx="1452" cy="851"/>
            </a:xfrm>
            <a:prstGeom prst="rect">
              <a:avLst/>
            </a:prstGeom>
            <a:noFill/>
            <a:ln w="6350">
              <a:solidFill>
                <a:schemeClr val="accent3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lumMod val="10000"/>
                      <a:lumOff val="9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lvl="0" indent="0" algn="ctr" defTabSz="533400">
                <a:lnSpc>
                  <a:spcPct val="100000"/>
                </a:lnSpc>
                <a:spcBef>
                  <a:spcPts val="0"/>
                </a:spcBef>
                <a:spcAft>
                  <a:spcPts val="35"/>
                </a:spcAft>
                <a:buNone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统一运维</a:t>
              </a:r>
              <a:endParaRPr lang="zh-CN" altLang="en-US" sz="12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  <p:sp>
          <p:nvSpPr>
            <p:cNvPr id="113" name="Shape 293"/>
            <p:cNvSpPr>
              <a:spLocks noChangeArrowheads="1"/>
            </p:cNvSpPr>
            <p:nvPr/>
          </p:nvSpPr>
          <p:spPr bwMode="auto">
            <a:xfrm>
              <a:off x="4545" y="3752"/>
              <a:ext cx="1452" cy="851"/>
            </a:xfrm>
            <a:prstGeom prst="rect">
              <a:avLst/>
            </a:prstGeom>
            <a:noFill/>
            <a:ln w="6350">
              <a:solidFill>
                <a:schemeClr val="accent3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lumMod val="10000"/>
                      <a:lumOff val="9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lvl="0" indent="0" algn="ctr" defTabSz="533400">
                <a:lnSpc>
                  <a:spcPct val="100000"/>
                </a:lnSpc>
                <a:spcBef>
                  <a:spcPts val="0"/>
                </a:spcBef>
                <a:spcAft>
                  <a:spcPts val="35"/>
                </a:spcAft>
                <a:buNone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冗余管理</a:t>
              </a:r>
              <a:endParaRPr lang="zh-CN" altLang="en-US" sz="12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  <p:sp>
          <p:nvSpPr>
            <p:cNvPr id="114" name="Shape 293"/>
            <p:cNvSpPr>
              <a:spLocks noChangeArrowheads="1"/>
            </p:cNvSpPr>
            <p:nvPr/>
          </p:nvSpPr>
          <p:spPr bwMode="auto">
            <a:xfrm>
              <a:off x="6250" y="3752"/>
              <a:ext cx="1452" cy="851"/>
            </a:xfrm>
            <a:prstGeom prst="rect">
              <a:avLst/>
            </a:prstGeom>
            <a:noFill/>
            <a:ln w="6350">
              <a:solidFill>
                <a:schemeClr val="accent3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lumMod val="10000"/>
                      <a:lumOff val="9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lvl="0" indent="0" algn="ctr" defTabSz="533400">
                <a:lnSpc>
                  <a:spcPct val="100000"/>
                </a:lnSpc>
                <a:spcBef>
                  <a:spcPts val="0"/>
                </a:spcBef>
                <a:spcAft>
                  <a:spcPts val="35"/>
                </a:spcAft>
                <a:buNone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连通性</a:t>
              </a:r>
              <a:endParaRPr lang="zh-CN" altLang="en-US" sz="12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0" lvl="0" indent="0" algn="ctr" defTabSz="533400">
                <a:lnSpc>
                  <a:spcPct val="100000"/>
                </a:lnSpc>
                <a:spcBef>
                  <a:spcPts val="0"/>
                </a:spcBef>
                <a:spcAft>
                  <a:spcPts val="35"/>
                </a:spcAft>
                <a:buNone/>
              </a:pPr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评估</a:t>
              </a:r>
              <a:endParaRPr lang="zh-CN" altLang="en-US" sz="12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2840" y="3454"/>
              <a:ext cx="1565" cy="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</p:grpSp>
      <p:sp>
        <p:nvSpPr>
          <p:cNvPr id="17149" name="Graphic 248"/>
          <p:cNvSpPr/>
          <p:nvPr/>
        </p:nvSpPr>
        <p:spPr>
          <a:xfrm>
            <a:off x="5147310" y="2241550"/>
            <a:ext cx="540385" cy="540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50" y="21600"/>
                </a:moveTo>
                <a:lnTo>
                  <a:pt x="9450" y="21600"/>
                </a:lnTo>
                <a:cubicBezTo>
                  <a:pt x="9077" y="21600"/>
                  <a:pt x="8775" y="21298"/>
                  <a:pt x="8775" y="20925"/>
                </a:cubicBezTo>
                <a:lnTo>
                  <a:pt x="8775" y="12825"/>
                </a:lnTo>
                <a:lnTo>
                  <a:pt x="675" y="12825"/>
                </a:lnTo>
                <a:cubicBezTo>
                  <a:pt x="302" y="12825"/>
                  <a:pt x="0" y="12523"/>
                  <a:pt x="0" y="12150"/>
                </a:cubicBezTo>
                <a:lnTo>
                  <a:pt x="0" y="9450"/>
                </a:lnTo>
                <a:cubicBezTo>
                  <a:pt x="0" y="9077"/>
                  <a:pt x="302" y="8775"/>
                  <a:pt x="675" y="8775"/>
                </a:cubicBezTo>
                <a:lnTo>
                  <a:pt x="8775" y="8775"/>
                </a:lnTo>
                <a:lnTo>
                  <a:pt x="8775" y="675"/>
                </a:lnTo>
                <a:cubicBezTo>
                  <a:pt x="8775" y="302"/>
                  <a:pt x="9077" y="0"/>
                  <a:pt x="9450" y="0"/>
                </a:cubicBezTo>
                <a:lnTo>
                  <a:pt x="12150" y="0"/>
                </a:lnTo>
                <a:cubicBezTo>
                  <a:pt x="12523" y="0"/>
                  <a:pt x="12825" y="302"/>
                  <a:pt x="12825" y="675"/>
                </a:cubicBezTo>
                <a:lnTo>
                  <a:pt x="12825" y="8775"/>
                </a:lnTo>
                <a:lnTo>
                  <a:pt x="20925" y="8775"/>
                </a:lnTo>
                <a:cubicBezTo>
                  <a:pt x="21298" y="8775"/>
                  <a:pt x="21600" y="9077"/>
                  <a:pt x="21600" y="9450"/>
                </a:cubicBezTo>
                <a:lnTo>
                  <a:pt x="21600" y="12150"/>
                </a:lnTo>
                <a:cubicBezTo>
                  <a:pt x="21600" y="12523"/>
                  <a:pt x="21298" y="12825"/>
                  <a:pt x="20925" y="12825"/>
                </a:cubicBezTo>
                <a:lnTo>
                  <a:pt x="12825" y="12825"/>
                </a:lnTo>
                <a:lnTo>
                  <a:pt x="12825" y="20925"/>
                </a:lnTo>
                <a:cubicBezTo>
                  <a:pt x="12825" y="21298"/>
                  <a:pt x="12523" y="21600"/>
                  <a:pt x="12150" y="21600"/>
                </a:cubicBezTo>
                <a:close/>
                <a:moveTo>
                  <a:pt x="10125" y="20250"/>
                </a:moveTo>
                <a:lnTo>
                  <a:pt x="11475" y="20250"/>
                </a:lnTo>
                <a:lnTo>
                  <a:pt x="11475" y="12150"/>
                </a:lnTo>
                <a:cubicBezTo>
                  <a:pt x="11475" y="11777"/>
                  <a:pt x="11777" y="11475"/>
                  <a:pt x="12150" y="11475"/>
                </a:cubicBezTo>
                <a:lnTo>
                  <a:pt x="20250" y="11475"/>
                </a:lnTo>
                <a:lnTo>
                  <a:pt x="20250" y="10125"/>
                </a:lnTo>
                <a:lnTo>
                  <a:pt x="12150" y="10125"/>
                </a:lnTo>
                <a:cubicBezTo>
                  <a:pt x="11777" y="10125"/>
                  <a:pt x="11475" y="9823"/>
                  <a:pt x="11475" y="9450"/>
                </a:cubicBezTo>
                <a:lnTo>
                  <a:pt x="11475" y="1350"/>
                </a:lnTo>
                <a:lnTo>
                  <a:pt x="10125" y="1350"/>
                </a:lnTo>
                <a:lnTo>
                  <a:pt x="10125" y="9450"/>
                </a:lnTo>
                <a:cubicBezTo>
                  <a:pt x="10125" y="9823"/>
                  <a:pt x="9823" y="10125"/>
                  <a:pt x="9450" y="10125"/>
                </a:cubicBezTo>
                <a:lnTo>
                  <a:pt x="1350" y="10125"/>
                </a:lnTo>
                <a:lnTo>
                  <a:pt x="1350" y="11475"/>
                </a:lnTo>
                <a:lnTo>
                  <a:pt x="9450" y="11475"/>
                </a:lnTo>
                <a:cubicBezTo>
                  <a:pt x="9823" y="11475"/>
                  <a:pt x="10125" y="11777"/>
                  <a:pt x="10125" y="121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</a:p>
        </p:txBody>
      </p:sp>
      <p:sp>
        <p:nvSpPr>
          <p:cNvPr id="6771" name="Rounded Rectangle"/>
          <p:cNvSpPr/>
          <p:nvPr/>
        </p:nvSpPr>
        <p:spPr>
          <a:xfrm>
            <a:off x="5944235" y="2027555"/>
            <a:ext cx="814070" cy="814070"/>
          </a:xfrm>
          <a:prstGeom prst="roundRect">
            <a:avLst>
              <a:gd name="adj" fmla="val 1165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</a:p>
        </p:txBody>
      </p:sp>
      <p:sp>
        <p:nvSpPr>
          <p:cNvPr id="16754" name="Graphic 78"/>
          <p:cNvSpPr/>
          <p:nvPr/>
        </p:nvSpPr>
        <p:spPr>
          <a:xfrm>
            <a:off x="6168390" y="2241550"/>
            <a:ext cx="378460" cy="378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50" y="21600"/>
                </a:moveTo>
                <a:lnTo>
                  <a:pt x="9450" y="21600"/>
                </a:lnTo>
                <a:cubicBezTo>
                  <a:pt x="9086" y="21600"/>
                  <a:pt x="8787" y="21311"/>
                  <a:pt x="8775" y="20947"/>
                </a:cubicBezTo>
                <a:lnTo>
                  <a:pt x="8698" y="18622"/>
                </a:lnTo>
                <a:cubicBezTo>
                  <a:pt x="8018" y="18442"/>
                  <a:pt x="7364" y="18172"/>
                  <a:pt x="6755" y="17820"/>
                </a:cubicBezTo>
                <a:lnTo>
                  <a:pt x="5057" y="19407"/>
                </a:lnTo>
                <a:cubicBezTo>
                  <a:pt x="4791" y="19655"/>
                  <a:pt x="4376" y="19648"/>
                  <a:pt x="4118" y="19391"/>
                </a:cubicBezTo>
                <a:lnTo>
                  <a:pt x="2209" y="17482"/>
                </a:lnTo>
                <a:cubicBezTo>
                  <a:pt x="1951" y="17225"/>
                  <a:pt x="1945" y="16810"/>
                  <a:pt x="2193" y="16544"/>
                </a:cubicBezTo>
                <a:lnTo>
                  <a:pt x="3780" y="14845"/>
                </a:lnTo>
                <a:cubicBezTo>
                  <a:pt x="3428" y="14235"/>
                  <a:pt x="3158" y="13582"/>
                  <a:pt x="2976" y="12902"/>
                </a:cubicBezTo>
                <a:lnTo>
                  <a:pt x="653" y="12825"/>
                </a:lnTo>
                <a:cubicBezTo>
                  <a:pt x="289" y="12813"/>
                  <a:pt x="0" y="12514"/>
                  <a:pt x="0" y="12150"/>
                </a:cubicBezTo>
                <a:lnTo>
                  <a:pt x="0" y="9450"/>
                </a:lnTo>
                <a:cubicBezTo>
                  <a:pt x="0" y="9086"/>
                  <a:pt x="289" y="8787"/>
                  <a:pt x="653" y="8775"/>
                </a:cubicBezTo>
                <a:lnTo>
                  <a:pt x="2978" y="8697"/>
                </a:lnTo>
                <a:cubicBezTo>
                  <a:pt x="3159" y="8018"/>
                  <a:pt x="3429" y="7365"/>
                  <a:pt x="3780" y="6755"/>
                </a:cubicBezTo>
                <a:lnTo>
                  <a:pt x="2193" y="5057"/>
                </a:lnTo>
                <a:cubicBezTo>
                  <a:pt x="1944" y="4791"/>
                  <a:pt x="1951" y="4375"/>
                  <a:pt x="2209" y="4118"/>
                </a:cubicBezTo>
                <a:lnTo>
                  <a:pt x="4118" y="2209"/>
                </a:lnTo>
                <a:cubicBezTo>
                  <a:pt x="4375" y="1951"/>
                  <a:pt x="4790" y="1945"/>
                  <a:pt x="5056" y="2193"/>
                </a:cubicBezTo>
                <a:lnTo>
                  <a:pt x="6755" y="3780"/>
                </a:lnTo>
                <a:cubicBezTo>
                  <a:pt x="7364" y="3427"/>
                  <a:pt x="8018" y="3157"/>
                  <a:pt x="8698" y="2975"/>
                </a:cubicBezTo>
                <a:lnTo>
                  <a:pt x="8775" y="653"/>
                </a:lnTo>
                <a:cubicBezTo>
                  <a:pt x="8787" y="289"/>
                  <a:pt x="9086" y="0"/>
                  <a:pt x="9450" y="0"/>
                </a:cubicBezTo>
                <a:lnTo>
                  <a:pt x="12150" y="0"/>
                </a:lnTo>
                <a:cubicBezTo>
                  <a:pt x="12514" y="0"/>
                  <a:pt x="12813" y="289"/>
                  <a:pt x="12825" y="653"/>
                </a:cubicBezTo>
                <a:lnTo>
                  <a:pt x="12902" y="2978"/>
                </a:lnTo>
                <a:cubicBezTo>
                  <a:pt x="13582" y="3158"/>
                  <a:pt x="14236" y="3428"/>
                  <a:pt x="14845" y="3780"/>
                </a:cubicBezTo>
                <a:lnTo>
                  <a:pt x="16543" y="2191"/>
                </a:lnTo>
                <a:cubicBezTo>
                  <a:pt x="16809" y="1942"/>
                  <a:pt x="17224" y="1949"/>
                  <a:pt x="17482" y="2206"/>
                </a:cubicBezTo>
                <a:lnTo>
                  <a:pt x="19391" y="4118"/>
                </a:lnTo>
                <a:cubicBezTo>
                  <a:pt x="19648" y="4375"/>
                  <a:pt x="19655" y="4790"/>
                  <a:pt x="19407" y="5056"/>
                </a:cubicBezTo>
                <a:lnTo>
                  <a:pt x="17820" y="6755"/>
                </a:lnTo>
                <a:cubicBezTo>
                  <a:pt x="18172" y="7365"/>
                  <a:pt x="18442" y="8018"/>
                  <a:pt x="18624" y="8698"/>
                </a:cubicBezTo>
                <a:lnTo>
                  <a:pt x="20947" y="8775"/>
                </a:lnTo>
                <a:cubicBezTo>
                  <a:pt x="21311" y="8787"/>
                  <a:pt x="21600" y="9086"/>
                  <a:pt x="21600" y="9450"/>
                </a:cubicBezTo>
                <a:lnTo>
                  <a:pt x="21600" y="12150"/>
                </a:lnTo>
                <a:cubicBezTo>
                  <a:pt x="21600" y="12514"/>
                  <a:pt x="21311" y="12813"/>
                  <a:pt x="20947" y="12825"/>
                </a:cubicBezTo>
                <a:lnTo>
                  <a:pt x="18622" y="12903"/>
                </a:lnTo>
                <a:cubicBezTo>
                  <a:pt x="18441" y="13582"/>
                  <a:pt x="18171" y="14235"/>
                  <a:pt x="17820" y="14845"/>
                </a:cubicBezTo>
                <a:lnTo>
                  <a:pt x="19409" y="16543"/>
                </a:lnTo>
                <a:cubicBezTo>
                  <a:pt x="19657" y="16809"/>
                  <a:pt x="19651" y="17224"/>
                  <a:pt x="19393" y="17482"/>
                </a:cubicBezTo>
                <a:lnTo>
                  <a:pt x="17482" y="19391"/>
                </a:lnTo>
                <a:cubicBezTo>
                  <a:pt x="17225" y="19648"/>
                  <a:pt x="16810" y="19655"/>
                  <a:pt x="16544" y="19407"/>
                </a:cubicBezTo>
                <a:lnTo>
                  <a:pt x="14845" y="17820"/>
                </a:lnTo>
                <a:cubicBezTo>
                  <a:pt x="14236" y="18173"/>
                  <a:pt x="13582" y="18443"/>
                  <a:pt x="12902" y="18625"/>
                </a:cubicBezTo>
                <a:lnTo>
                  <a:pt x="12825" y="20947"/>
                </a:lnTo>
                <a:cubicBezTo>
                  <a:pt x="12813" y="21311"/>
                  <a:pt x="12514" y="21600"/>
                  <a:pt x="12150" y="21600"/>
                </a:cubicBezTo>
                <a:close/>
                <a:moveTo>
                  <a:pt x="20925" y="12150"/>
                </a:moveTo>
                <a:close/>
                <a:moveTo>
                  <a:pt x="14221" y="15821"/>
                </a:moveTo>
                <a:cubicBezTo>
                  <a:pt x="14535" y="15607"/>
                  <a:pt x="14829" y="15364"/>
                  <a:pt x="15098" y="15096"/>
                </a:cubicBezTo>
                <a:cubicBezTo>
                  <a:pt x="16982" y="13224"/>
                  <a:pt x="17425" y="10344"/>
                  <a:pt x="16192" y="7993"/>
                </a:cubicBezTo>
                <a:cubicBezTo>
                  <a:pt x="16020" y="7662"/>
                  <a:pt x="15612" y="7534"/>
                  <a:pt x="15281" y="7706"/>
                </a:cubicBezTo>
                <a:cubicBezTo>
                  <a:pt x="14951" y="7878"/>
                  <a:pt x="14822" y="8286"/>
                  <a:pt x="14994" y="8616"/>
                </a:cubicBezTo>
                <a:cubicBezTo>
                  <a:pt x="15953" y="10445"/>
                  <a:pt x="15609" y="12686"/>
                  <a:pt x="14144" y="14141"/>
                </a:cubicBezTo>
                <a:cubicBezTo>
                  <a:pt x="13935" y="14350"/>
                  <a:pt x="13706" y="14539"/>
                  <a:pt x="13462" y="14706"/>
                </a:cubicBezTo>
                <a:cubicBezTo>
                  <a:pt x="13154" y="14916"/>
                  <a:pt x="13075" y="15336"/>
                  <a:pt x="13285" y="15644"/>
                </a:cubicBezTo>
                <a:cubicBezTo>
                  <a:pt x="13496" y="15952"/>
                  <a:pt x="13916" y="16032"/>
                  <a:pt x="14224" y="15821"/>
                </a:cubicBezTo>
                <a:close/>
                <a:moveTo>
                  <a:pt x="11038" y="16236"/>
                </a:moveTo>
                <a:cubicBezTo>
                  <a:pt x="11067" y="15864"/>
                  <a:pt x="10790" y="15539"/>
                  <a:pt x="10418" y="15509"/>
                </a:cubicBezTo>
                <a:cubicBezTo>
                  <a:pt x="10418" y="15509"/>
                  <a:pt x="10418" y="15509"/>
                  <a:pt x="10418" y="15509"/>
                </a:cubicBezTo>
                <a:cubicBezTo>
                  <a:pt x="10067" y="15481"/>
                  <a:pt x="9721" y="15413"/>
                  <a:pt x="9386" y="15307"/>
                </a:cubicBezTo>
                <a:cubicBezTo>
                  <a:pt x="9030" y="15195"/>
                  <a:pt x="8651" y="15393"/>
                  <a:pt x="8539" y="15748"/>
                </a:cubicBezTo>
                <a:cubicBezTo>
                  <a:pt x="8428" y="16104"/>
                  <a:pt x="8625" y="16483"/>
                  <a:pt x="8981" y="16595"/>
                </a:cubicBezTo>
                <a:cubicBezTo>
                  <a:pt x="9413" y="16730"/>
                  <a:pt x="9858" y="16816"/>
                  <a:pt x="10309" y="16853"/>
                </a:cubicBezTo>
                <a:lnTo>
                  <a:pt x="10363" y="16853"/>
                </a:lnTo>
                <a:cubicBezTo>
                  <a:pt x="10714" y="16854"/>
                  <a:pt x="11007" y="16585"/>
                  <a:pt x="11038" y="16236"/>
                </a:cubicBezTo>
                <a:close/>
                <a:moveTo>
                  <a:pt x="10800" y="8775"/>
                </a:moveTo>
                <a:cubicBezTo>
                  <a:pt x="9682" y="8775"/>
                  <a:pt x="8775" y="9682"/>
                  <a:pt x="8775" y="10800"/>
                </a:cubicBezTo>
                <a:cubicBezTo>
                  <a:pt x="8775" y="11918"/>
                  <a:pt x="9682" y="12825"/>
                  <a:pt x="10800" y="12825"/>
                </a:cubicBezTo>
                <a:cubicBezTo>
                  <a:pt x="11918" y="12825"/>
                  <a:pt x="12825" y="11918"/>
                  <a:pt x="12825" y="10800"/>
                </a:cubicBezTo>
                <a:cubicBezTo>
                  <a:pt x="12825" y="9682"/>
                  <a:pt x="11918" y="8775"/>
                  <a:pt x="10800" y="877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</a:p>
        </p:txBody>
      </p:sp>
      <p:sp>
        <p:nvSpPr>
          <p:cNvPr id="117" name="等于号 116"/>
          <p:cNvSpPr/>
          <p:nvPr/>
        </p:nvSpPr>
        <p:spPr>
          <a:xfrm>
            <a:off x="10382885" y="2288540"/>
            <a:ext cx="627380" cy="428625"/>
          </a:xfrm>
          <a:prstGeom prst="mathEqual">
            <a:avLst/>
          </a:pr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11652250" y="1814513"/>
            <a:ext cx="163195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rPr>
              <a:t>技术支撑</a:t>
            </a:r>
            <a:endParaRPr kumimoji="0" lang="zh-CN" altLang="en-US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charset="0"/>
              <a:ea typeface="微软雅黑" charset="0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11453495" y="2288540"/>
            <a:ext cx="2044700" cy="8178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dirty="0">
                <a:solidFill>
                  <a:srgbClr val="FFFFFF"/>
                </a:solidFill>
                <a:latin typeface="微软雅黑" charset="0"/>
                <a:ea typeface="微软雅黑" charset="0"/>
                <a:sym typeface="+mn-ea"/>
              </a:rPr>
              <a:t>资源使用率</a:t>
            </a:r>
            <a:endParaRPr lang="en-US" altLang="zh-CN" sz="1200" kern="1200" dirty="0">
              <a:solidFill>
                <a:srgbClr val="FFFFFF"/>
              </a:solidFill>
              <a:latin typeface="微软雅黑" charset="0"/>
              <a:ea typeface="微软雅黑" charset="0"/>
            </a:endParaRPr>
          </a:p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dirty="0">
                <a:solidFill>
                  <a:srgbClr val="FFFFFF"/>
                </a:solidFill>
                <a:latin typeface="微软雅黑" charset="0"/>
                <a:ea typeface="微软雅黑" charset="0"/>
                <a:sym typeface="+mn-ea"/>
              </a:rPr>
              <a:t>连通性</a:t>
            </a:r>
            <a:endParaRPr lang="en-US" altLang="zh-CN" sz="1200" kern="1200" dirty="0">
              <a:solidFill>
                <a:srgbClr val="FFFFFF"/>
              </a:solidFill>
              <a:latin typeface="微软雅黑" charset="0"/>
              <a:ea typeface="微软雅黑" charset="0"/>
            </a:endParaRPr>
          </a:p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dirty="0">
                <a:solidFill>
                  <a:srgbClr val="FFFFFF"/>
                </a:solidFill>
                <a:latin typeface="微软雅黑" charset="0"/>
                <a:ea typeface="微软雅黑" charset="0"/>
                <a:sym typeface="+mn-ea"/>
              </a:rPr>
              <a:t>系统升级</a:t>
            </a:r>
            <a:endParaRPr kumimoji="0" lang="zh-CN" altLang="en-US" sz="1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微软雅黑" charset="0"/>
              <a:ea typeface="微软雅黑" charset="0"/>
              <a:cs typeface="Helvetica Neue" panose="02000503000000020004"/>
              <a:sym typeface="+mn-ea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11866245" y="2240915"/>
            <a:ext cx="1203325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1" name="圆角矩形 120"/>
          <p:cNvSpPr/>
          <p:nvPr/>
        </p:nvSpPr>
        <p:spPr>
          <a:xfrm>
            <a:off x="554990" y="3860165"/>
            <a:ext cx="13256895" cy="4324985"/>
          </a:xfrm>
          <a:prstGeom prst="roundRect">
            <a:avLst>
              <a:gd name="adj" fmla="val 2466"/>
            </a:avLst>
          </a:prstGeom>
          <a:solidFill>
            <a:schemeClr val="tx1">
              <a:lumMod val="10000"/>
              <a:lumOff val="90000"/>
              <a:alpha val="50000"/>
            </a:schemeClr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EA4532"/>
              </a:solidFill>
            </a:endParaRPr>
          </a:p>
        </p:txBody>
      </p:sp>
      <p:sp>
        <p:nvSpPr>
          <p:cNvPr id="124" name="Placeholder text"/>
          <p:cNvSpPr txBox="1"/>
          <p:nvPr/>
        </p:nvSpPr>
        <p:spPr>
          <a:xfrm>
            <a:off x="902970" y="4078605"/>
            <a:ext cx="522605" cy="38881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noAutofit/>
          </a:bodyPr>
          <a:lstStyle>
            <a:defPPr>
              <a:defRPr lang="en-US"/>
            </a:defPPr>
            <a:lvl1pPr algn="ctr">
              <a:defRPr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charset="0"/>
                <a:ea typeface="微软雅黑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en-US" altLang="zh-CN" dirty="0">
              <a:solidFill>
                <a:srgbClr val="FFFFFF"/>
              </a:solidFill>
              <a:effectLst/>
            </a:endParaRPr>
          </a:p>
          <a:p>
            <a:r>
              <a:rPr lang="zh-CN" altLang="en-US" dirty="0">
                <a:solidFill>
                  <a:srgbClr val="FFFFFF"/>
                </a:solidFill>
                <a:effectLst/>
              </a:rPr>
              <a:t>系统化平台支撑</a:t>
            </a:r>
            <a:endParaRPr lang="en-US" altLang="zh-CN" dirty="0">
              <a:solidFill>
                <a:srgbClr val="FFFFFF"/>
              </a:solidFill>
              <a:effectLst/>
            </a:endParaRPr>
          </a:p>
          <a:p>
            <a:endParaRPr lang="en-US" altLang="zh-CN" dirty="0">
              <a:solidFill>
                <a:srgbClr val="FFFFFF"/>
              </a:solidFill>
              <a:effectLst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2034540" y="4072255"/>
            <a:ext cx="11052810" cy="428625"/>
          </a:xfrm>
          <a:prstGeom prst="rect">
            <a:avLst/>
          </a:prstGeom>
          <a:gradFill>
            <a:gsLst>
              <a:gs pos="30000">
                <a:srgbClr val="3A39A5"/>
              </a:gs>
              <a:gs pos="100000">
                <a:srgbClr val="00A1FF"/>
              </a:gs>
            </a:gsLst>
            <a:lin ang="17400000" scaled="0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 defTabSz="913765">
              <a:defRPr/>
            </a:pPr>
            <a:endParaRPr lang="zh-CN" altLang="en-US" sz="1200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燕尾形 133"/>
          <p:cNvSpPr/>
          <p:nvPr/>
        </p:nvSpPr>
        <p:spPr>
          <a:xfrm>
            <a:off x="7329368" y="4089624"/>
            <a:ext cx="317813" cy="41283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zh-CN" altLang="en-US" sz="2000">
              <a:solidFill>
                <a:schemeClr val="tx1"/>
              </a:solidFill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3406775" y="4091305"/>
            <a:ext cx="2761615" cy="3917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noAutofit/>
          </a:bodyPr>
          <a:lstStyle/>
          <a:p>
            <a:pPr marL="0" marR="0" indent="0" algn="di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charset="0"/>
                <a:ea typeface="微软雅黑" charset="0"/>
                <a:cs typeface="微软雅黑" charset="0"/>
                <a:sym typeface="Helvetica Neue" panose="02000503000000020004"/>
              </a:rPr>
              <a:t>ICT</a:t>
            </a:r>
            <a:r>
              <a:rPr kumimoji="0" lang="zh-CN" altLang="en-US" sz="200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charset="0"/>
                <a:ea typeface="微软雅黑" charset="0"/>
                <a:cs typeface="微软雅黑" charset="0"/>
                <a:sym typeface="Helvetica Neue" panose="02000503000000020004"/>
              </a:rPr>
              <a:t>交付平台</a:t>
            </a:r>
            <a:endParaRPr kumimoji="0" lang="zh-CN" altLang="en-US" sz="200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charset="0"/>
              <a:ea typeface="微软雅黑" charset="0"/>
              <a:cs typeface="微软雅黑" charset="0"/>
              <a:sym typeface="Helvetica Neue" panose="02000503000000020004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8894445" y="4091305"/>
            <a:ext cx="2761615" cy="3917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noAutofit/>
          </a:bodyPr>
          <a:lstStyle/>
          <a:p>
            <a:pPr marL="0" marR="0" indent="0" algn="di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charset="0"/>
                <a:ea typeface="微软雅黑" charset="0"/>
                <a:cs typeface="微软雅黑" charset="0"/>
                <a:sym typeface="Helvetica Neue" panose="02000503000000020004"/>
              </a:rPr>
              <a:t>监控系统</a:t>
            </a:r>
            <a:endParaRPr kumimoji="0" lang="zh-CN" altLang="en-US" sz="200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charset="0"/>
              <a:ea typeface="微软雅黑" charset="0"/>
              <a:cs typeface="微软雅黑" charset="0"/>
              <a:sym typeface="Helvetica Neue" panose="02000503000000020004"/>
            </a:endParaRPr>
          </a:p>
        </p:txBody>
      </p:sp>
      <p:sp>
        <p:nvSpPr>
          <p:cNvPr id="139" name="圆角矩形 93"/>
          <p:cNvSpPr/>
          <p:nvPr/>
        </p:nvSpPr>
        <p:spPr>
          <a:xfrm>
            <a:off x="2008111" y="4761708"/>
            <a:ext cx="1532255" cy="289560"/>
          </a:xfrm>
          <a:prstGeom prst="roundRect">
            <a:avLst>
              <a:gd name="adj" fmla="val 5486"/>
            </a:avLst>
          </a:prstGeom>
          <a:gradFill flip="none" rotWithShape="1">
            <a:gsLst>
              <a:gs pos="0">
                <a:srgbClr val="693285"/>
              </a:gs>
              <a:gs pos="100000">
                <a:srgbClr val="3A39A5"/>
              </a:gs>
            </a:gsLst>
            <a:lin ang="0" scaled="1"/>
            <a:tileRect/>
          </a:gradFill>
          <a:ln w="1016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可视化交付</a:t>
            </a:r>
            <a:endParaRPr lang="zh-CN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0" name="圆角矩形 93"/>
          <p:cNvSpPr/>
          <p:nvPr/>
        </p:nvSpPr>
        <p:spPr>
          <a:xfrm>
            <a:off x="3922001" y="4761708"/>
            <a:ext cx="1532255" cy="289560"/>
          </a:xfrm>
          <a:prstGeom prst="roundRect">
            <a:avLst>
              <a:gd name="adj" fmla="val 5486"/>
            </a:avLst>
          </a:prstGeom>
          <a:gradFill flip="none" rotWithShape="1">
            <a:gsLst>
              <a:gs pos="0">
                <a:srgbClr val="693285"/>
              </a:gs>
              <a:gs pos="100000">
                <a:srgbClr val="3A39A5"/>
              </a:gs>
            </a:gsLst>
            <a:lin ang="0" scaled="1"/>
            <a:tileRect/>
          </a:gradFill>
          <a:ln w="1016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0"/>
                <a:ea typeface="微软雅黑" charset="0"/>
                <a:cs typeface="微软雅黑" panose="020B0503020204020204" pitchFamily="34" charset="-122"/>
              </a:rPr>
              <a:t>报事报修</a:t>
            </a:r>
            <a:endParaRPr lang="zh-CN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0"/>
              <a:ea typeface="微软雅黑" charset="0"/>
              <a:cs typeface="微软雅黑" panose="020B0503020204020204" pitchFamily="34" charset="-122"/>
            </a:endParaRPr>
          </a:p>
        </p:txBody>
      </p:sp>
      <p:sp>
        <p:nvSpPr>
          <p:cNvPr id="141" name="圆角矩形 93"/>
          <p:cNvSpPr/>
          <p:nvPr/>
        </p:nvSpPr>
        <p:spPr>
          <a:xfrm>
            <a:off x="5835891" y="4761708"/>
            <a:ext cx="1532255" cy="289560"/>
          </a:xfrm>
          <a:prstGeom prst="roundRect">
            <a:avLst>
              <a:gd name="adj" fmla="val 5486"/>
            </a:avLst>
          </a:prstGeom>
          <a:gradFill flip="none" rotWithShape="1">
            <a:gsLst>
              <a:gs pos="0">
                <a:srgbClr val="693285"/>
              </a:gs>
              <a:gs pos="100000">
                <a:srgbClr val="3A39A5"/>
              </a:gs>
            </a:gsLst>
            <a:lin ang="0" scaled="1"/>
            <a:tileRect/>
          </a:gradFill>
          <a:ln w="1016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0"/>
                <a:ea typeface="微软雅黑" charset="0"/>
                <a:cs typeface="微软雅黑" panose="020B0503020204020204" pitchFamily="34" charset="-122"/>
              </a:rPr>
              <a:t>在线技术支撑</a:t>
            </a:r>
            <a:endParaRPr lang="zh-CN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0"/>
              <a:ea typeface="微软雅黑" charset="0"/>
              <a:cs typeface="微软雅黑" panose="020B0503020204020204" pitchFamily="34" charset="-122"/>
            </a:endParaRPr>
          </a:p>
        </p:txBody>
      </p:sp>
      <p:sp>
        <p:nvSpPr>
          <p:cNvPr id="146" name="圆角矩形 93"/>
          <p:cNvSpPr/>
          <p:nvPr/>
        </p:nvSpPr>
        <p:spPr>
          <a:xfrm>
            <a:off x="7749781" y="4761708"/>
            <a:ext cx="1532255" cy="289560"/>
          </a:xfrm>
          <a:prstGeom prst="roundRect">
            <a:avLst>
              <a:gd name="adj" fmla="val 5486"/>
            </a:avLst>
          </a:prstGeom>
          <a:gradFill flip="none" rotWithShape="1">
            <a:gsLst>
              <a:gs pos="0">
                <a:srgbClr val="693285"/>
              </a:gs>
              <a:gs pos="100000">
                <a:srgbClr val="3A39A5"/>
              </a:gs>
            </a:gsLst>
            <a:lin ang="0" scaled="1"/>
            <a:tileRect/>
          </a:gradFill>
          <a:ln w="1016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0"/>
                <a:ea typeface="微软雅黑" charset="0"/>
                <a:cs typeface="微软雅黑" panose="020B0503020204020204" pitchFamily="34" charset="-122"/>
              </a:rPr>
              <a:t>知识库</a:t>
            </a:r>
            <a:endParaRPr lang="zh-CN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0"/>
              <a:ea typeface="微软雅黑" charset="0"/>
              <a:cs typeface="微软雅黑" panose="020B0503020204020204" pitchFamily="34" charset="-122"/>
            </a:endParaRPr>
          </a:p>
        </p:txBody>
      </p:sp>
      <p:sp>
        <p:nvSpPr>
          <p:cNvPr id="148" name="圆角矩形 93"/>
          <p:cNvSpPr/>
          <p:nvPr/>
        </p:nvSpPr>
        <p:spPr>
          <a:xfrm>
            <a:off x="9663671" y="4761708"/>
            <a:ext cx="1532255" cy="289560"/>
          </a:xfrm>
          <a:prstGeom prst="roundRect">
            <a:avLst>
              <a:gd name="adj" fmla="val 5486"/>
            </a:avLst>
          </a:prstGeom>
          <a:gradFill flip="none" rotWithShape="1">
            <a:gsLst>
              <a:gs pos="0">
                <a:srgbClr val="693285"/>
              </a:gs>
              <a:gs pos="100000">
                <a:srgbClr val="3A39A5"/>
              </a:gs>
            </a:gsLst>
            <a:lin ang="0" scaled="1"/>
            <a:tileRect/>
          </a:gradFill>
          <a:ln w="1016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传输可视化</a:t>
            </a:r>
            <a:endParaRPr lang="zh-CN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0"/>
              <a:ea typeface="微软雅黑" charset="0"/>
              <a:cs typeface="微软雅黑" panose="020B0503020204020204" pitchFamily="34" charset="-122"/>
            </a:endParaRPr>
          </a:p>
        </p:txBody>
      </p:sp>
      <p:sp>
        <p:nvSpPr>
          <p:cNvPr id="149" name="圆角矩形 93"/>
          <p:cNvSpPr/>
          <p:nvPr/>
        </p:nvSpPr>
        <p:spPr>
          <a:xfrm>
            <a:off x="11577561" y="4761708"/>
            <a:ext cx="1532255" cy="289560"/>
          </a:xfrm>
          <a:prstGeom prst="roundRect">
            <a:avLst>
              <a:gd name="adj" fmla="val 5486"/>
            </a:avLst>
          </a:prstGeom>
          <a:gradFill flip="none" rotWithShape="1">
            <a:gsLst>
              <a:gs pos="0">
                <a:srgbClr val="693285"/>
              </a:gs>
              <a:gs pos="100000">
                <a:srgbClr val="3A39A5"/>
              </a:gs>
            </a:gsLst>
            <a:lin ang="0" scaled="1"/>
            <a:tileRect/>
          </a:gradFill>
          <a:ln w="1016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运行状态可视化</a:t>
            </a:r>
            <a:endParaRPr lang="zh-CN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72" name="组合 171"/>
          <p:cNvGrpSpPr/>
          <p:nvPr/>
        </p:nvGrpSpPr>
        <p:grpSpPr>
          <a:xfrm>
            <a:off x="2034540" y="5313680"/>
            <a:ext cx="3268980" cy="2228850"/>
            <a:chOff x="3204" y="8368"/>
            <a:chExt cx="5148" cy="3510"/>
          </a:xfrm>
        </p:grpSpPr>
        <p:sp>
          <p:nvSpPr>
            <p:cNvPr id="150" name="圆角矩形 149"/>
            <p:cNvSpPr/>
            <p:nvPr/>
          </p:nvSpPr>
          <p:spPr>
            <a:xfrm>
              <a:off x="3204" y="8368"/>
              <a:ext cx="5148" cy="3510"/>
            </a:xfrm>
            <a:prstGeom prst="roundRect">
              <a:avLst>
                <a:gd name="adj" fmla="val 44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sp>
          <p:nvSpPr>
            <p:cNvPr id="151" name="文本框 140"/>
            <p:cNvSpPr/>
            <p:nvPr/>
          </p:nvSpPr>
          <p:spPr>
            <a:xfrm>
              <a:off x="3811" y="10196"/>
              <a:ext cx="3952" cy="5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noFill/>
            </a:ln>
          </p:spPr>
          <p:txBody>
            <a:bodyPr anchor="ctr"/>
            <a:lstStyle/>
            <a:p>
              <a:pPr algn="ctr" defTabSz="1183640" eaLnBrk="0" fontAlgn="base" hangingPunct="0"/>
              <a:r>
                <a:rPr lang="zh-CN" altLang="en-US" sz="10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季度升级报告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+mn-ea"/>
              </a:endParaRPr>
            </a:p>
          </p:txBody>
        </p:sp>
        <p:sp>
          <p:nvSpPr>
            <p:cNvPr id="152" name="文本框 141"/>
            <p:cNvSpPr/>
            <p:nvPr/>
          </p:nvSpPr>
          <p:spPr>
            <a:xfrm>
              <a:off x="3811" y="9598"/>
              <a:ext cx="3908" cy="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noFill/>
            </a:ln>
          </p:spPr>
          <p:txBody>
            <a:bodyPr anchor="ctr"/>
            <a:lstStyle/>
            <a:p>
              <a:pPr lvl="0" algn="ctr" defTabSz="1183640" eaLnBrk="0" fontAlgn="base" hangingPunct="0">
                <a:buClrTx/>
                <a:buSzTx/>
                <a:buFontTx/>
              </a:pPr>
              <a:r>
                <a:rPr kumimoji="0" lang="zh-CN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+mn-cs"/>
                  <a:sym typeface="+mn-ea"/>
                </a:rPr>
                <a:t>运维月报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+mn-ea"/>
              </a:endParaRPr>
            </a:p>
          </p:txBody>
        </p:sp>
        <p:sp>
          <p:nvSpPr>
            <p:cNvPr id="153" name="文本框 140"/>
            <p:cNvSpPr/>
            <p:nvPr/>
          </p:nvSpPr>
          <p:spPr>
            <a:xfrm>
              <a:off x="3812" y="8986"/>
              <a:ext cx="3890" cy="4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noFill/>
            </a:ln>
          </p:spPr>
          <p:txBody>
            <a:bodyPr anchor="ctr"/>
            <a:lstStyle/>
            <a:p>
              <a:pPr algn="ctr" defTabSz="1183640" eaLnBrk="0" fontAlgn="base" hangingPunct="0"/>
              <a:r>
                <a:rPr kumimoji="0" lang="zh-CN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+mn-cs"/>
                  <a:sym typeface="+mn-ea"/>
                </a:rPr>
                <a:t>系统巡检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+mn-ea"/>
              </a:endParaRPr>
            </a:p>
          </p:txBody>
        </p:sp>
        <p:sp>
          <p:nvSpPr>
            <p:cNvPr id="169" name="文本框 88"/>
            <p:cNvSpPr txBox="1"/>
            <p:nvPr/>
          </p:nvSpPr>
          <p:spPr>
            <a:xfrm>
              <a:off x="3686" y="8425"/>
              <a:ext cx="4264" cy="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400" b="1" dirty="0">
                  <a:solidFill>
                    <a:srgbClr val="E7E6E6">
                      <a:lumMod val="1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统一运维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170" name="文本框 140"/>
            <p:cNvSpPr/>
            <p:nvPr/>
          </p:nvSpPr>
          <p:spPr>
            <a:xfrm>
              <a:off x="3813" y="10910"/>
              <a:ext cx="3920" cy="5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noFill/>
            </a:ln>
          </p:spPr>
          <p:txBody>
            <a:bodyPr anchor="ctr"/>
            <a:lstStyle/>
            <a:p>
              <a:pPr algn="ctr" defTabSz="1183640" eaLnBrk="0" fontAlgn="base" hangingPunct="0"/>
              <a:r>
                <a:rPr lang="zh-CN" altLang="en-US" sz="10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系统运行档案</a:t>
              </a:r>
              <a:endParaRPr lang="zh-CN" altLang="en-US" sz="10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5937885" y="5313680"/>
            <a:ext cx="3268980" cy="2228850"/>
            <a:chOff x="3204" y="8368"/>
            <a:chExt cx="5148" cy="3510"/>
          </a:xfrm>
        </p:grpSpPr>
        <p:sp>
          <p:nvSpPr>
            <p:cNvPr id="174" name="圆角矩形 173"/>
            <p:cNvSpPr/>
            <p:nvPr/>
          </p:nvSpPr>
          <p:spPr>
            <a:xfrm>
              <a:off x="3204" y="8368"/>
              <a:ext cx="5148" cy="3510"/>
            </a:xfrm>
            <a:prstGeom prst="roundRect">
              <a:avLst>
                <a:gd name="adj" fmla="val 44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sp>
          <p:nvSpPr>
            <p:cNvPr id="175" name="文本框 140"/>
            <p:cNvSpPr/>
            <p:nvPr/>
          </p:nvSpPr>
          <p:spPr>
            <a:xfrm>
              <a:off x="3811" y="10196"/>
              <a:ext cx="3952" cy="5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noFill/>
            </a:ln>
          </p:spPr>
          <p:txBody>
            <a:bodyPr anchor="ctr"/>
            <a:lstStyle/>
            <a:p>
              <a:pPr lvl="0" algn="ctr" defTabSz="1183640" eaLnBrk="0" fontAlgn="base" hangingPunct="0">
                <a:buClrTx/>
                <a:buSzTx/>
                <a:buFontTx/>
              </a:pPr>
              <a:r>
                <a:rPr lang="zh-CN" altLang="en-US" sz="1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设定传输等级与传输标准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sp>
          <p:nvSpPr>
            <p:cNvPr id="176" name="文本框 141"/>
            <p:cNvSpPr/>
            <p:nvPr/>
          </p:nvSpPr>
          <p:spPr>
            <a:xfrm>
              <a:off x="3811" y="9598"/>
              <a:ext cx="3908" cy="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noFill/>
            </a:ln>
          </p:spPr>
          <p:txBody>
            <a:bodyPr anchor="ctr"/>
            <a:lstStyle/>
            <a:p>
              <a:pPr algn="ctr" defTabSz="1183640" eaLnBrk="0" fontAlgn="base" hangingPunct="0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设计传输策略与流量管理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sp>
          <p:nvSpPr>
            <p:cNvPr id="177" name="文本框 140"/>
            <p:cNvSpPr/>
            <p:nvPr/>
          </p:nvSpPr>
          <p:spPr>
            <a:xfrm>
              <a:off x="3812" y="8986"/>
              <a:ext cx="3890" cy="4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noFill/>
            </a:ln>
          </p:spPr>
          <p:txBody>
            <a:bodyPr anchor="ctr"/>
            <a:lstStyle/>
            <a:p>
              <a:pPr algn="ctr" defTabSz="1183640" eaLnBrk="0" fontAlgn="base" hangingPunct="0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传输架构与资源分配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sp>
          <p:nvSpPr>
            <p:cNvPr id="178" name="文本框 88"/>
            <p:cNvSpPr txBox="1"/>
            <p:nvPr/>
          </p:nvSpPr>
          <p:spPr>
            <a:xfrm>
              <a:off x="3686" y="8425"/>
              <a:ext cx="4264" cy="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400" b="1" dirty="0">
                  <a:solidFill>
                    <a:srgbClr val="E7E6E6">
                      <a:lumMod val="1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系统服务</a:t>
              </a:r>
              <a:endParaRPr lang="zh-CN" altLang="en-US" sz="1400" b="1" dirty="0">
                <a:solidFill>
                  <a:srgbClr val="E7E6E6">
                    <a:lumMod val="10000"/>
                  </a:srgbClr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179" name="文本框 140"/>
            <p:cNvSpPr/>
            <p:nvPr/>
          </p:nvSpPr>
          <p:spPr>
            <a:xfrm>
              <a:off x="3813" y="10910"/>
              <a:ext cx="3920" cy="5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noFill/>
            </a:ln>
          </p:spPr>
          <p:txBody>
            <a:bodyPr anchor="ctr"/>
            <a:lstStyle/>
            <a:p>
              <a:pPr lvl="0" algn="ctr" defTabSz="1183640" eaLnBrk="0" fontAlgn="base" hangingPunct="0">
                <a:buClrTx/>
                <a:buSzTx/>
                <a:buFontTx/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设定</a:t>
              </a:r>
              <a:r>
                <a:rPr lang="zh-CN" altLang="en-US" sz="1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运行指标</a:t>
              </a:r>
              <a:r>
                <a:rPr lang="en-US" altLang="zh-CN" sz="1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冗余标准</a:t>
              </a:r>
              <a:endPara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9841230" y="5313680"/>
            <a:ext cx="3268980" cy="2228850"/>
            <a:chOff x="3204" y="8368"/>
            <a:chExt cx="5148" cy="3510"/>
          </a:xfrm>
        </p:grpSpPr>
        <p:sp>
          <p:nvSpPr>
            <p:cNvPr id="182" name="圆角矩形 181"/>
            <p:cNvSpPr/>
            <p:nvPr/>
          </p:nvSpPr>
          <p:spPr>
            <a:xfrm>
              <a:off x="3204" y="8368"/>
              <a:ext cx="5148" cy="3510"/>
            </a:xfrm>
            <a:prstGeom prst="roundRect">
              <a:avLst>
                <a:gd name="adj" fmla="val 44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sp>
          <p:nvSpPr>
            <p:cNvPr id="183" name="文本框 140"/>
            <p:cNvSpPr/>
            <p:nvPr/>
          </p:nvSpPr>
          <p:spPr>
            <a:xfrm>
              <a:off x="3811" y="10196"/>
              <a:ext cx="3952" cy="5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noFill/>
            </a:ln>
          </p:spPr>
          <p:txBody>
            <a:bodyPr anchor="ctr"/>
            <a:lstStyle/>
            <a:p>
              <a:pPr lvl="0" algn="ctr" defTabSz="1183640" eaLnBrk="0" fontAlgn="base" hangingPunct="0">
                <a:buClrTx/>
                <a:buSzTx/>
                <a:buFontTx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运行分析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+mn-ea"/>
              </a:endParaRPr>
            </a:p>
          </p:txBody>
        </p:sp>
        <p:sp>
          <p:nvSpPr>
            <p:cNvPr id="184" name="文本框 141"/>
            <p:cNvSpPr/>
            <p:nvPr/>
          </p:nvSpPr>
          <p:spPr>
            <a:xfrm>
              <a:off x="3811" y="9598"/>
              <a:ext cx="3908" cy="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noFill/>
            </a:ln>
          </p:spPr>
          <p:txBody>
            <a:bodyPr anchor="ctr"/>
            <a:lstStyle/>
            <a:p>
              <a:pPr algn="ctr" defTabSz="1183640" eaLnBrk="0" fontAlgn="base" hangingPunct="0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传输优化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+mn-ea"/>
              </a:endParaRPr>
            </a:p>
          </p:txBody>
        </p:sp>
        <p:sp>
          <p:nvSpPr>
            <p:cNvPr id="185" name="文本框 140"/>
            <p:cNvSpPr/>
            <p:nvPr/>
          </p:nvSpPr>
          <p:spPr>
            <a:xfrm>
              <a:off x="3812" y="8986"/>
              <a:ext cx="3890" cy="4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noFill/>
            </a:ln>
          </p:spPr>
          <p:txBody>
            <a:bodyPr anchor="ctr"/>
            <a:lstStyle/>
            <a:p>
              <a:pPr algn="ctr" defTabSz="1183640" eaLnBrk="0" fontAlgn="base" hangingPunct="0"/>
              <a:r>
                <a:rPr lang="zh-CN" altLang="en-US" sz="100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连通性评估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+mn-ea"/>
              </a:endParaRPr>
            </a:p>
          </p:txBody>
        </p:sp>
        <p:sp>
          <p:nvSpPr>
            <p:cNvPr id="186" name="文本框 88"/>
            <p:cNvSpPr txBox="1"/>
            <p:nvPr/>
          </p:nvSpPr>
          <p:spPr>
            <a:xfrm>
              <a:off x="3686" y="8425"/>
              <a:ext cx="4264" cy="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400" b="1" dirty="0">
                  <a:solidFill>
                    <a:srgbClr val="E7E6E6">
                      <a:lumMod val="1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升级服务</a:t>
              </a:r>
              <a:endParaRPr lang="zh-CN" altLang="en-US" sz="1400" b="1" dirty="0">
                <a:solidFill>
                  <a:srgbClr val="E7E6E6">
                    <a:lumMod val="10000"/>
                  </a:srgbClr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187" name="文本框 140"/>
            <p:cNvSpPr/>
            <p:nvPr/>
          </p:nvSpPr>
          <p:spPr>
            <a:xfrm>
              <a:off x="3813" y="10910"/>
              <a:ext cx="3920" cy="5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noFill/>
            </a:ln>
          </p:spPr>
          <p:txBody>
            <a:bodyPr anchor="ctr"/>
            <a:lstStyle/>
            <a:p>
              <a:pPr algn="ctr" defTabSz="1183640" eaLnBrk="0" fontAlgn="base" hangingPunct="0"/>
              <a:r>
                <a:rPr lang="zh-CN" altLang="en-US" sz="10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配置优化</a:t>
              </a:r>
              <a:endParaRPr lang="zh-CN" altLang="en-US" sz="1000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</p:grpSp>
      <p:sp>
        <p:nvSpPr>
          <p:cNvPr id="188" name="文本框 187"/>
          <p:cNvSpPr txBox="1"/>
          <p:nvPr/>
        </p:nvSpPr>
        <p:spPr>
          <a:xfrm>
            <a:off x="4385310" y="7675563"/>
            <a:ext cx="6276975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di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u="sng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连通性保障丨资源使用率提高</a:t>
            </a:r>
            <a:endParaRPr kumimoji="0" lang="zh-CN" altLang="en-US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文本框 146"/>
          <p:cNvSpPr txBox="1"/>
          <p:nvPr/>
        </p:nvSpPr>
        <p:spPr>
          <a:xfrm>
            <a:off x="1089025" y="424815"/>
            <a:ext cx="10230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线上平台支撑服务效率与满意度</a:t>
            </a:r>
            <a:endParaRPr lang="zh-CN" altLang="en-US" sz="3200" dirty="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11019155" y="1779270"/>
            <a:ext cx="3451860" cy="17018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线上服务中台</a:t>
            </a:r>
            <a:endParaRPr lang="en-US" altLang="zh-CN" sz="28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标准化线下服务体系</a:t>
            </a:r>
            <a:endParaRPr lang="zh-CN" altLang="en-US" sz="28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indent="-28575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提供规划指导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indent="-28575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统一运维的客户服务</a:t>
            </a:r>
            <a:endParaRPr kumimoji="0" lang="zh-CN" altLang="en-US" sz="1600" i="0" u="none" strike="noStrike" cap="none" spc="0" normalizeH="0" baseline="0" noProof="1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Neue" panose="02000503000000020004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1471275" y="4122420"/>
            <a:ext cx="2593975" cy="3402965"/>
            <a:chOff x="17870" y="5634"/>
            <a:chExt cx="3586" cy="6468"/>
          </a:xfrm>
        </p:grpSpPr>
        <p:grpSp>
          <p:nvGrpSpPr>
            <p:cNvPr id="26" name="组合 25"/>
            <p:cNvGrpSpPr/>
            <p:nvPr/>
          </p:nvGrpSpPr>
          <p:grpSpPr>
            <a:xfrm>
              <a:off x="17870" y="5634"/>
              <a:ext cx="3586" cy="6468"/>
              <a:chOff x="17870" y="5634"/>
              <a:chExt cx="3586" cy="6468"/>
            </a:xfrm>
          </p:grpSpPr>
          <p:grpSp>
            <p:nvGrpSpPr>
              <p:cNvPr id="152" name="组合 151"/>
              <p:cNvGrpSpPr/>
              <p:nvPr/>
            </p:nvGrpSpPr>
            <p:grpSpPr>
              <a:xfrm>
                <a:off x="17870" y="5634"/>
                <a:ext cx="3587" cy="6469"/>
                <a:chOff x="17870" y="5634"/>
                <a:chExt cx="3587" cy="6469"/>
              </a:xfrm>
            </p:grpSpPr>
            <p:grpSp>
              <p:nvGrpSpPr>
                <p:cNvPr id="136" name="组合 135"/>
                <p:cNvGrpSpPr/>
                <p:nvPr/>
              </p:nvGrpSpPr>
              <p:grpSpPr>
                <a:xfrm>
                  <a:off x="17870" y="5634"/>
                  <a:ext cx="3587" cy="6469"/>
                  <a:chOff x="7613" y="7375"/>
                  <a:chExt cx="3587" cy="4822"/>
                </a:xfrm>
              </p:grpSpPr>
              <p:sp>
                <p:nvSpPr>
                  <p:cNvPr id="137" name="圆角矩形 136"/>
                  <p:cNvSpPr/>
                  <p:nvPr/>
                </p:nvSpPr>
                <p:spPr>
                  <a:xfrm>
                    <a:off x="7613" y="7375"/>
                    <a:ext cx="3587" cy="4822"/>
                  </a:xfrm>
                  <a:prstGeom prst="roundRect">
                    <a:avLst>
                      <a:gd name="adj" fmla="val 4467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Calibri" charset="0"/>
                        <a:ea typeface="宋体" pitchFamily="2" charset="-122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Calibri" charset="0"/>
                        <a:ea typeface="宋体" pitchFamily="2" charset="-122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Calibri" charset="0"/>
                        <a:ea typeface="宋体" pitchFamily="2" charset="-122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Calibri" charset="0"/>
                        <a:ea typeface="宋体" pitchFamily="2" charset="-122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Calibri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7E6E6">
                          <a:lumMod val="50000"/>
                        </a:srgbClr>
                      </a:solidFill>
                      <a:effectLst/>
                      <a:uLnTx/>
                      <a:uFillTx/>
                      <a:latin typeface="微软雅黑" charset="0"/>
                      <a:ea typeface="微软雅黑" charset="0"/>
                      <a:cs typeface="+mn-cs"/>
                    </a:endParaRPr>
                  </a:p>
                </p:txBody>
              </p:sp>
              <p:sp>
                <p:nvSpPr>
                  <p:cNvPr id="139" name="文本框 88"/>
                  <p:cNvSpPr txBox="1"/>
                  <p:nvPr/>
                </p:nvSpPr>
                <p:spPr>
                  <a:xfrm>
                    <a:off x="7795" y="7619"/>
                    <a:ext cx="3220" cy="6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r>
                      <a:rPr kumimoji="0" lang="zh-CN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微软雅黑" charset="0"/>
                        <a:ea typeface="微软雅黑" charset="0"/>
                        <a:cs typeface="微软雅黑" charset="0"/>
                      </a:rPr>
                      <a:t>品质服务</a:t>
                    </a:r>
                    <a:endParaRPr kumimoji="0" lang="zh-CN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charset="0"/>
                      <a:ea typeface="微软雅黑" charset="0"/>
                      <a:cs typeface="微软雅黑" charset="0"/>
                    </a:endParaRPr>
                  </a:p>
                </p:txBody>
              </p:sp>
              <p:sp>
                <p:nvSpPr>
                  <p:cNvPr id="146" name="文本框 141"/>
                  <p:cNvSpPr/>
                  <p:nvPr/>
                </p:nvSpPr>
                <p:spPr>
                  <a:xfrm>
                    <a:off x="7921" y="8477"/>
                    <a:ext cx="2898" cy="68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15875">
                    <a:noFill/>
                  </a:ln>
                </p:spPr>
                <p:txBody>
                  <a:bodyPr anchor="ctr"/>
                  <a:lstStyle/>
                  <a:p>
                    <a:pPr lvl="0" algn="ctr" defTabSz="1183640" eaLnBrk="0" fontAlgn="base" hangingPunct="0">
                      <a:buClrTx/>
                      <a:buSzTx/>
                      <a:buFontTx/>
                    </a:pPr>
                    <a:r>
                      <a: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rPr>
                      <a:t>服务</a:t>
                    </a:r>
                    <a:r>
                      <a: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rPr>
                      <a:t>SLA</a:t>
                    </a:r>
                    <a:endParaRPr lang="en-US" altLang="zh-CN" sz="1400" dirty="0"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endParaRPr>
                  </a:p>
                </p:txBody>
              </p:sp>
            </p:grpSp>
            <p:sp>
              <p:nvSpPr>
                <p:cNvPr id="150" name="文本框 141"/>
                <p:cNvSpPr/>
                <p:nvPr/>
              </p:nvSpPr>
              <p:spPr>
                <a:xfrm>
                  <a:off x="18178" y="8927"/>
                  <a:ext cx="289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15875">
                  <a:noFill/>
                </a:ln>
              </p:spPr>
              <p:txBody>
                <a:bodyPr anchor="ctr"/>
                <a:lstStyle/>
                <a:p>
                  <a:pPr algn="ctr" defTabSz="1183640" eaLnBrk="0" fontAlgn="base" hangingPunct="0"/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服务升级计划</a:t>
                  </a:r>
                  <a:endPara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151" name="文本框 141"/>
                <p:cNvSpPr/>
                <p:nvPr/>
              </p:nvSpPr>
              <p:spPr>
                <a:xfrm>
                  <a:off x="18178" y="10738"/>
                  <a:ext cx="2898" cy="89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15875">
                  <a:noFill/>
                </a:ln>
              </p:spPr>
              <p:txBody>
                <a:bodyPr anchor="ctr"/>
                <a:lstStyle/>
                <a:p>
                  <a:pPr lvl="0" algn="ctr" defTabSz="1183640" eaLnBrk="0" fontAlgn="base" hangingPunct="0">
                    <a:buClrTx/>
                    <a:buSzTx/>
                    <a:buFontTx/>
                  </a:pPr>
                  <a:r>
                    <a:rPr lang="zh-CN" alt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季度性回访</a:t>
                  </a:r>
                  <a:endPara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p:grpSp>
          <p:sp>
            <p:nvSpPr>
              <p:cNvPr id="221" name="燕尾形 220"/>
              <p:cNvSpPr/>
              <p:nvPr/>
            </p:nvSpPr>
            <p:spPr>
              <a:xfrm rot="5400000">
                <a:off x="19406" y="7884"/>
                <a:ext cx="514" cy="887"/>
              </a:xfrm>
              <a:prstGeom prst="chevron">
                <a:avLst>
                  <a:gd name="adj" fmla="val 77238"/>
                </a:avLst>
              </a:prstGeom>
              <a:gradFill>
                <a:gsLst>
                  <a:gs pos="35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</p:spPr>
            <p:txBody>
              <a:bodyPr rot="0" spcFirstLastPara="0" vertOverflow="overflow" horzOverflow="overflow" vert="horz" wrap="none" lIns="64385" tIns="32193" rIns="64385" bIns="32193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840" dirty="0">
                  <a:solidFill>
                    <a:schemeClr val="bg1"/>
                  </a:solidFill>
                  <a:latin typeface="Alibaba PuHuiTi R" pitchFamily="18" charset="-122"/>
                  <a:ea typeface="Alibaba PuHuiTi R" pitchFamily="18" charset="-122"/>
                </a:endParaRPr>
              </a:p>
            </p:txBody>
          </p:sp>
        </p:grpSp>
        <p:sp>
          <p:nvSpPr>
            <p:cNvPr id="222" name="燕尾形 221"/>
            <p:cNvSpPr/>
            <p:nvPr/>
          </p:nvSpPr>
          <p:spPr>
            <a:xfrm rot="16200000">
              <a:off x="19406" y="9866"/>
              <a:ext cx="514" cy="887"/>
            </a:xfrm>
            <a:prstGeom prst="chevron">
              <a:avLst>
                <a:gd name="adj" fmla="val 77238"/>
              </a:avLst>
            </a:prstGeom>
            <a:gradFill>
              <a:gsLst>
                <a:gs pos="35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</a:gradFill>
          </p:spPr>
          <p:txBody>
            <a:bodyPr rot="0" spcFirstLastPara="0" vertOverflow="overflow" horzOverflow="overflow" vert="horz" wrap="none" lIns="64385" tIns="32193" rIns="64385" bIns="32193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840" dirty="0">
                <a:solidFill>
                  <a:schemeClr val="bg1"/>
                </a:solidFill>
                <a:latin typeface="Alibaba PuHuiTi R" pitchFamily="18" charset="-122"/>
                <a:ea typeface="Alibaba PuHuiTi R" pitchFamily="18" charset="-122"/>
              </a:endParaRPr>
            </a:p>
          </p:txBody>
        </p:sp>
      </p:grpSp>
      <p:sp>
        <p:nvSpPr>
          <p:cNvPr id="227" name="箭头: 右 49"/>
          <p:cNvSpPr/>
          <p:nvPr/>
        </p:nvSpPr>
        <p:spPr>
          <a:xfrm>
            <a:off x="10586085" y="6554470"/>
            <a:ext cx="610870" cy="327660"/>
          </a:xfrm>
          <a:prstGeom prst="rightArrow">
            <a:avLst>
              <a:gd name="adj1" fmla="val 42048"/>
              <a:gd name="adj2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rgbClr val="3E5DB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defTabSz="574675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 defTabSz="574675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 defTabSz="574675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 defTabSz="574675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 defTabSz="574675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0" marR="0" lvl="0" indent="0" algn="ctr" defTabSz="574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6090" y="1779270"/>
            <a:ext cx="10045700" cy="422275"/>
            <a:chOff x="7049" y="1590"/>
            <a:chExt cx="14066" cy="500"/>
          </a:xfrm>
        </p:grpSpPr>
        <p:sp>
          <p:nvSpPr>
            <p:cNvPr id="12" name="矩形 11"/>
            <p:cNvSpPr/>
            <p:nvPr/>
          </p:nvSpPr>
          <p:spPr>
            <a:xfrm>
              <a:off x="7049" y="1590"/>
              <a:ext cx="14066" cy="489"/>
            </a:xfrm>
            <a:prstGeom prst="rect">
              <a:avLst/>
            </a:prstGeom>
            <a:gradFill>
              <a:gsLst>
                <a:gs pos="30000">
                  <a:srgbClr val="3A39A5"/>
                </a:gs>
                <a:gs pos="100000">
                  <a:srgbClr val="00A1FF"/>
                </a:gs>
              </a:gsLst>
              <a:lin ang="17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  <a:noAutofit/>
            </a:bodyPr>
            <a:lstStyle/>
            <a:p>
              <a:pPr algn="ctr" defTabSz="913765">
                <a:defRPr/>
              </a:pPr>
              <a:endParaRPr lang="zh-CN" altLang="en-US" sz="12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11553" y="1591"/>
              <a:ext cx="445" cy="48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16263" y="1591"/>
              <a:ext cx="445" cy="48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87" y="1653"/>
              <a:ext cx="3133" cy="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统一客服</a:t>
              </a:r>
              <a:endParaRPr kumimoji="1" lang="zh-CN" altLang="en-US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414" y="1653"/>
              <a:ext cx="3430" cy="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中台服务</a:t>
              </a:r>
              <a:endParaRPr kumimoji="1" lang="zh-CN" altLang="en-US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139" y="1653"/>
              <a:ext cx="3484" cy="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监控系统</a:t>
              </a:r>
              <a:endParaRPr kumimoji="1" lang="zh-CN" altLang="en-US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66090" y="2372360"/>
            <a:ext cx="3182620" cy="5458460"/>
          </a:xfrm>
          <a:prstGeom prst="rect">
            <a:avLst/>
          </a:prstGeom>
          <a:solidFill>
            <a:schemeClr val="tx1">
              <a:lumMod val="10000"/>
              <a:lumOff val="90000"/>
              <a:alpha val="50000"/>
            </a:schemeClr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EA4532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00500" y="2372360"/>
            <a:ext cx="3139440" cy="5458460"/>
          </a:xfrm>
          <a:prstGeom prst="rect">
            <a:avLst/>
          </a:prstGeom>
          <a:solidFill>
            <a:schemeClr val="tx1">
              <a:lumMod val="10000"/>
              <a:lumOff val="90000"/>
              <a:alpha val="50000"/>
            </a:schemeClr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EA453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64095" y="2372360"/>
            <a:ext cx="3126740" cy="5458460"/>
          </a:xfrm>
          <a:prstGeom prst="rect">
            <a:avLst/>
          </a:prstGeom>
          <a:solidFill>
            <a:schemeClr val="tx1">
              <a:lumMod val="10000"/>
              <a:lumOff val="90000"/>
              <a:alpha val="50000"/>
            </a:schemeClr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EA4532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744140" y="2644140"/>
            <a:ext cx="2594081" cy="1275080"/>
            <a:chOff x="5673" y="2622"/>
            <a:chExt cx="4978" cy="1526"/>
          </a:xfrm>
        </p:grpSpPr>
        <p:sp>
          <p:nvSpPr>
            <p:cNvPr id="105" name="文本框 140"/>
            <p:cNvSpPr/>
            <p:nvPr/>
          </p:nvSpPr>
          <p:spPr>
            <a:xfrm>
              <a:off x="5673" y="2622"/>
              <a:ext cx="4978" cy="1526"/>
            </a:xfrm>
            <a:prstGeom prst="roundRect">
              <a:avLst>
                <a:gd name="adj" fmla="val 712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5875">
              <a:noFill/>
            </a:ln>
          </p:spPr>
          <p:txBody>
            <a:bodyPr anchor="ctr" anchorCtr="0"/>
            <a:lstStyle/>
            <a:p>
              <a:pPr lvl="0" algn="ctr" defTabSz="1183640" eaLnBrk="0" fontAlgn="ctr" hangingPunct="0">
                <a:lnSpc>
                  <a:spcPct val="110000"/>
                </a:lnSpc>
                <a:buClrTx/>
                <a:buSzTx/>
                <a:buFontTx/>
              </a:pP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6827" y="2797"/>
              <a:ext cx="2413" cy="456"/>
            </a:xfrm>
            <a:prstGeom prst="roundRect">
              <a:avLst>
                <a:gd name="adj" fmla="val 5486"/>
              </a:avLst>
            </a:prstGeom>
            <a:noFill/>
            <a:ln w="101600">
              <a:noFill/>
            </a:ln>
            <a:extLst>
              <a:ext uri="{909E8E84-426E-40DD-AFC4-6F175D3DCCD1}">
                <a14:hiddenFill xmlns:a14="http://schemas.microsoft.com/office/drawing/2010/main">
                  <a:gradFill flip="none" rotWithShape="1">
                    <a:gsLst>
                      <a:gs pos="0">
                        <a:srgbClr val="693285"/>
                      </a:gs>
                      <a:gs pos="100000">
                        <a:srgbClr val="3A39A5"/>
                      </a:gs>
                    </a:gsLst>
                    <a:lin ang="0" scaled="1"/>
                    <a:tileRect/>
                  </a:gra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管家服务</a:t>
              </a:r>
              <a:endPara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8" name="文本框 140"/>
          <p:cNvSpPr/>
          <p:nvPr/>
        </p:nvSpPr>
        <p:spPr>
          <a:xfrm>
            <a:off x="1005840" y="3387090"/>
            <a:ext cx="905510" cy="289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企微专属群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9" name="文本框 140"/>
          <p:cNvSpPr/>
          <p:nvPr/>
        </p:nvSpPr>
        <p:spPr>
          <a:xfrm>
            <a:off x="2149475" y="3387090"/>
            <a:ext cx="905510" cy="289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客户评价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8" name="燕尾形 217"/>
          <p:cNvSpPr/>
          <p:nvPr/>
        </p:nvSpPr>
        <p:spPr>
          <a:xfrm rot="5400000">
            <a:off x="2590165" y="4627880"/>
            <a:ext cx="326390" cy="603250"/>
          </a:xfrm>
          <a:prstGeom prst="chevron">
            <a:avLst>
              <a:gd name="adj" fmla="val 77238"/>
            </a:avLst>
          </a:prstGeom>
          <a:gradFill>
            <a:gsLst>
              <a:gs pos="35000">
                <a:srgbClr val="F2F4FC">
                  <a:alpha val="40000"/>
                </a:srgbClr>
              </a:gs>
              <a:gs pos="100000">
                <a:srgbClr val="3E5DBF"/>
              </a:gs>
            </a:gsLst>
            <a:lin ang="0" scaled="0"/>
          </a:gradFill>
        </p:spPr>
        <p:txBody>
          <a:bodyPr rot="0" spcFirstLastPara="0" vertOverflow="overflow" horzOverflow="overflow" vert="horz" wrap="none" lIns="64385" tIns="32193" rIns="64385" bIns="3219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635" dirty="0">
              <a:solidFill>
                <a:schemeClr val="bg1"/>
              </a:solidFill>
              <a:latin typeface="Alibaba PuHuiTi R" pitchFamily="18" charset="-122"/>
              <a:ea typeface="Alibaba PuHuiTi R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784879" y="2693035"/>
            <a:ext cx="2449416" cy="1242060"/>
            <a:chOff x="7926070" y="2473960"/>
            <a:chExt cx="2287905" cy="1242060"/>
          </a:xfrm>
        </p:grpSpPr>
        <p:grpSp>
          <p:nvGrpSpPr>
            <p:cNvPr id="111" name="组合 110"/>
            <p:cNvGrpSpPr/>
            <p:nvPr/>
          </p:nvGrpSpPr>
          <p:grpSpPr>
            <a:xfrm>
              <a:off x="7926070" y="2473960"/>
              <a:ext cx="2287905" cy="1242060"/>
              <a:chOff x="1082" y="3831"/>
              <a:chExt cx="3603" cy="1956"/>
            </a:xfrm>
          </p:grpSpPr>
          <p:sp>
            <p:nvSpPr>
              <p:cNvPr id="112" name="圆角矩形 111"/>
              <p:cNvSpPr/>
              <p:nvPr/>
            </p:nvSpPr>
            <p:spPr>
              <a:xfrm>
                <a:off x="1082" y="3831"/>
                <a:ext cx="3603" cy="1956"/>
              </a:xfrm>
              <a:prstGeom prst="roundRect">
                <a:avLst>
                  <a:gd name="adj" fmla="val 44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3" name="文本框 81"/>
              <p:cNvSpPr txBox="1"/>
              <p:nvPr/>
            </p:nvSpPr>
            <p:spPr>
              <a:xfrm>
                <a:off x="1825" y="3984"/>
                <a:ext cx="2201" cy="603"/>
              </a:xfrm>
              <a:prstGeom prst="rect">
                <a:avLst/>
              </a:prstGeom>
              <a:noFill/>
              <a:ln w="1016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algn="ctr">
                  <a:defRPr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zh-CN" altLang="en-US" sz="20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传输可视化</a:t>
                </a:r>
                <a:endParaRPr lang="zh-CN" alt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1" name="文本框 140"/>
            <p:cNvSpPr/>
            <p:nvPr/>
          </p:nvSpPr>
          <p:spPr>
            <a:xfrm>
              <a:off x="8126123" y="3168015"/>
              <a:ext cx="845820" cy="2895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875">
              <a:noFill/>
            </a:ln>
          </p:spPr>
          <p:txBody>
            <a:bodyPr anchor="ctr"/>
            <a:lstStyle/>
            <a:p>
              <a:pPr lvl="0" algn="ctr" defTabSz="1183640" eaLnBrk="0" fontAlgn="base" hangingPunct="0">
                <a:buClrTx/>
                <a:buSzTx/>
                <a:buFontTx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需求分配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2" name="文本框 140"/>
            <p:cNvSpPr/>
            <p:nvPr/>
          </p:nvSpPr>
          <p:spPr>
            <a:xfrm>
              <a:off x="9122215" y="3168015"/>
              <a:ext cx="845820" cy="2895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875">
              <a:noFill/>
            </a:ln>
          </p:spPr>
          <p:txBody>
            <a:bodyPr anchor="ctr"/>
            <a:lstStyle/>
            <a:p>
              <a:pPr lvl="0" algn="ctr" defTabSz="1183640" eaLnBrk="0" fontAlgn="base" hangingPunct="0">
                <a:buClrTx/>
                <a:buSzTx/>
                <a:buFontTx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传输架构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5" name="文本框 140"/>
          <p:cNvSpPr/>
          <p:nvPr/>
        </p:nvSpPr>
        <p:spPr>
          <a:xfrm>
            <a:off x="744855" y="4295140"/>
            <a:ext cx="2620645" cy="1275080"/>
          </a:xfrm>
          <a:prstGeom prst="roundRect">
            <a:avLst>
              <a:gd name="adj" fmla="val 7120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noFill/>
          </a:ln>
        </p:spPr>
        <p:txBody>
          <a:bodyPr anchor="ctr" anchorCtr="0"/>
          <a:lstStyle/>
          <a:p>
            <a:pPr lvl="0" algn="ctr" defTabSz="1183640" eaLnBrk="0" fontAlgn="ctr" hangingPunct="0">
              <a:lnSpc>
                <a:spcPct val="110000"/>
              </a:lnSpc>
              <a:buClrTx/>
              <a:buSzTx/>
              <a:buFontTx/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圆角矩形 105"/>
          <p:cNvSpPr/>
          <p:nvPr/>
        </p:nvSpPr>
        <p:spPr>
          <a:xfrm>
            <a:off x="1428445" y="4425173"/>
            <a:ext cx="1257376" cy="381049"/>
          </a:xfrm>
          <a:prstGeom prst="roundRect">
            <a:avLst>
              <a:gd name="adj" fmla="val 5486"/>
            </a:avLst>
          </a:prstGeom>
          <a:noFill/>
          <a:ln w="101600">
            <a:noFill/>
          </a:ln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rgbClr val="693285"/>
                    </a:gs>
                    <a:gs pos="100000">
                      <a:srgbClr val="3A39A5"/>
                    </a:gs>
                  </a:gsLst>
                  <a:lin ang="0" scaled="1"/>
                  <a:tileRect/>
                </a:gra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CRM</a:t>
            </a:r>
            <a:endParaRPr lang="en-US" altLang="zh-C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140"/>
          <p:cNvSpPr/>
          <p:nvPr/>
        </p:nvSpPr>
        <p:spPr>
          <a:xfrm>
            <a:off x="1006027" y="4990060"/>
            <a:ext cx="905502" cy="289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会员管理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140"/>
          <p:cNvSpPr/>
          <p:nvPr/>
        </p:nvSpPr>
        <p:spPr>
          <a:xfrm>
            <a:off x="2149720" y="4989850"/>
            <a:ext cx="905502" cy="289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项目交维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140"/>
          <p:cNvSpPr/>
          <p:nvPr/>
        </p:nvSpPr>
        <p:spPr>
          <a:xfrm>
            <a:off x="745490" y="6134100"/>
            <a:ext cx="2660650" cy="1275080"/>
          </a:xfrm>
          <a:prstGeom prst="roundRect">
            <a:avLst>
              <a:gd name="adj" fmla="val 7120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noFill/>
          </a:ln>
        </p:spPr>
        <p:txBody>
          <a:bodyPr anchor="ctr" anchorCtr="0"/>
          <a:lstStyle/>
          <a:p>
            <a:pPr lvl="0" algn="ctr" defTabSz="1183640" eaLnBrk="0" fontAlgn="ctr" hangingPunct="0">
              <a:lnSpc>
                <a:spcPct val="110000"/>
              </a:lnSpc>
              <a:buClrTx/>
              <a:buSzTx/>
              <a:buFontTx/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圆角矩形 105"/>
          <p:cNvSpPr/>
          <p:nvPr/>
        </p:nvSpPr>
        <p:spPr>
          <a:xfrm>
            <a:off x="1416551" y="6256344"/>
            <a:ext cx="1257376" cy="381049"/>
          </a:xfrm>
          <a:prstGeom prst="roundRect">
            <a:avLst>
              <a:gd name="adj" fmla="val 5486"/>
            </a:avLst>
          </a:prstGeom>
          <a:noFill/>
          <a:ln w="101600">
            <a:noFill/>
          </a:ln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rgbClr val="693285"/>
                    </a:gs>
                    <a:gs pos="100000">
                      <a:srgbClr val="3A39A5"/>
                    </a:gs>
                  </a:gsLst>
                  <a:lin ang="0" scaled="1"/>
                  <a:tileRect/>
                </a:gra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统一售后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40"/>
          <p:cNvSpPr/>
          <p:nvPr/>
        </p:nvSpPr>
        <p:spPr>
          <a:xfrm>
            <a:off x="1005840" y="6824836"/>
            <a:ext cx="905502" cy="289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lang="en-US" altLang="zh-CN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</a:t>
            </a:r>
            <a:r>
              <a:rPr lang="zh-CN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客服</a:t>
            </a:r>
            <a:endParaRPr lang="zh-CN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0"/>
          <p:cNvSpPr/>
          <p:nvPr/>
        </p:nvSpPr>
        <p:spPr>
          <a:xfrm>
            <a:off x="2149720" y="6835775"/>
            <a:ext cx="905502" cy="289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楼宇专属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文本框 140"/>
          <p:cNvSpPr/>
          <p:nvPr/>
        </p:nvSpPr>
        <p:spPr>
          <a:xfrm>
            <a:off x="4297680" y="2693035"/>
            <a:ext cx="2593975" cy="1275080"/>
          </a:xfrm>
          <a:prstGeom prst="roundRect">
            <a:avLst>
              <a:gd name="adj" fmla="val 7120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noFill/>
          </a:ln>
        </p:spPr>
        <p:txBody>
          <a:bodyPr anchor="ctr" anchorCtr="0"/>
          <a:lstStyle/>
          <a:p>
            <a:pPr lvl="0" algn="ctr" defTabSz="1183640" eaLnBrk="0" fontAlgn="ctr" hangingPunct="0">
              <a:lnSpc>
                <a:spcPct val="110000"/>
              </a:lnSpc>
              <a:buClrTx/>
              <a:buSzTx/>
              <a:buFontTx/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圆角矩形 105"/>
          <p:cNvSpPr/>
          <p:nvPr/>
        </p:nvSpPr>
        <p:spPr>
          <a:xfrm>
            <a:off x="4860503" y="2789892"/>
            <a:ext cx="1257376" cy="381049"/>
          </a:xfrm>
          <a:prstGeom prst="roundRect">
            <a:avLst>
              <a:gd name="adj" fmla="val 5486"/>
            </a:avLst>
          </a:prstGeom>
          <a:noFill/>
          <a:ln w="101600">
            <a:noFill/>
          </a:ln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运维服务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140"/>
          <p:cNvSpPr/>
          <p:nvPr/>
        </p:nvSpPr>
        <p:spPr>
          <a:xfrm>
            <a:off x="4475565" y="3387003"/>
            <a:ext cx="905502" cy="289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故障反馈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140"/>
          <p:cNvSpPr/>
          <p:nvPr/>
        </p:nvSpPr>
        <p:spPr>
          <a:xfrm>
            <a:off x="5731646" y="3386801"/>
            <a:ext cx="905502" cy="289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运维报表 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140"/>
          <p:cNvSpPr/>
          <p:nvPr/>
        </p:nvSpPr>
        <p:spPr>
          <a:xfrm>
            <a:off x="4297680" y="4344035"/>
            <a:ext cx="2594610" cy="1275080"/>
          </a:xfrm>
          <a:prstGeom prst="roundRect">
            <a:avLst>
              <a:gd name="adj" fmla="val 7120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noFill/>
          </a:ln>
        </p:spPr>
        <p:txBody>
          <a:bodyPr anchor="ctr" anchorCtr="0"/>
          <a:lstStyle/>
          <a:p>
            <a:pPr lvl="0" algn="ctr" defTabSz="1183640" eaLnBrk="0" fontAlgn="ctr" hangingPunct="0">
              <a:lnSpc>
                <a:spcPct val="110000"/>
              </a:lnSpc>
              <a:buClrTx/>
              <a:buSzTx/>
              <a:buFontTx/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6" name="圆角矩形 105"/>
          <p:cNvSpPr/>
          <p:nvPr/>
        </p:nvSpPr>
        <p:spPr>
          <a:xfrm>
            <a:off x="4860184" y="4425180"/>
            <a:ext cx="1257376" cy="381049"/>
          </a:xfrm>
          <a:prstGeom prst="roundRect">
            <a:avLst>
              <a:gd name="adj" fmla="val 5486"/>
            </a:avLst>
          </a:prstGeom>
          <a:noFill/>
          <a:ln w="101600">
            <a:noFill/>
          </a:ln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系统服务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140"/>
          <p:cNvSpPr/>
          <p:nvPr/>
        </p:nvSpPr>
        <p:spPr>
          <a:xfrm>
            <a:off x="4475561" y="4989725"/>
            <a:ext cx="905502" cy="289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传输规划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" name="文本框 140"/>
          <p:cNvSpPr/>
          <p:nvPr/>
        </p:nvSpPr>
        <p:spPr>
          <a:xfrm>
            <a:off x="5731549" y="4989725"/>
            <a:ext cx="905502" cy="289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连通性评估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文本框 140"/>
          <p:cNvSpPr/>
          <p:nvPr/>
        </p:nvSpPr>
        <p:spPr>
          <a:xfrm>
            <a:off x="4297680" y="6226175"/>
            <a:ext cx="2593975" cy="1252855"/>
          </a:xfrm>
          <a:prstGeom prst="roundRect">
            <a:avLst>
              <a:gd name="adj" fmla="val 7120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noFill/>
          </a:ln>
        </p:spPr>
        <p:txBody>
          <a:bodyPr anchor="ctr" anchorCtr="0"/>
          <a:lstStyle/>
          <a:p>
            <a:pPr lvl="0" algn="ctr" defTabSz="1183640" eaLnBrk="0" fontAlgn="ctr" hangingPunct="0">
              <a:lnSpc>
                <a:spcPct val="110000"/>
              </a:lnSpc>
              <a:buClrTx/>
              <a:buSzTx/>
              <a:buFontTx/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圆角矩形 105"/>
          <p:cNvSpPr/>
          <p:nvPr/>
        </p:nvSpPr>
        <p:spPr>
          <a:xfrm>
            <a:off x="4860346" y="6278717"/>
            <a:ext cx="1257376" cy="381049"/>
          </a:xfrm>
          <a:prstGeom prst="roundRect">
            <a:avLst>
              <a:gd name="adj" fmla="val 5486"/>
            </a:avLst>
          </a:prstGeom>
          <a:noFill/>
          <a:ln w="101600">
            <a:noFill/>
          </a:ln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建设指导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140"/>
          <p:cNvSpPr/>
          <p:nvPr/>
        </p:nvSpPr>
        <p:spPr>
          <a:xfrm>
            <a:off x="4475540" y="6825219"/>
            <a:ext cx="905502" cy="289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升级建议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3" name="文本框 140"/>
          <p:cNvSpPr/>
          <p:nvPr/>
        </p:nvSpPr>
        <p:spPr>
          <a:xfrm>
            <a:off x="5731646" y="6824980"/>
            <a:ext cx="905502" cy="289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知识库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8" name="圆角矩形 111"/>
          <p:cNvSpPr/>
          <p:nvPr/>
        </p:nvSpPr>
        <p:spPr>
          <a:xfrm>
            <a:off x="7784465" y="4394835"/>
            <a:ext cx="2448560" cy="1176020"/>
          </a:xfrm>
          <a:prstGeom prst="roundRect">
            <a:avLst>
              <a:gd name="adj" fmla="val 44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文本框 81"/>
          <p:cNvSpPr txBox="1"/>
          <p:nvPr/>
        </p:nvSpPr>
        <p:spPr>
          <a:xfrm>
            <a:off x="8192917" y="4487133"/>
            <a:ext cx="1622018" cy="327753"/>
          </a:xfrm>
          <a:prstGeom prst="rect">
            <a:avLst/>
          </a:prstGeom>
          <a:noFill/>
          <a:ln w="1016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运行状态</a:t>
            </a:r>
            <a:endParaRPr lang="zh-CN" alt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文本框 140"/>
          <p:cNvSpPr/>
          <p:nvPr/>
        </p:nvSpPr>
        <p:spPr>
          <a:xfrm>
            <a:off x="7999730" y="4989830"/>
            <a:ext cx="904875" cy="289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设备监控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140"/>
          <p:cNvSpPr/>
          <p:nvPr/>
        </p:nvSpPr>
        <p:spPr>
          <a:xfrm>
            <a:off x="9112885" y="4989830"/>
            <a:ext cx="857885" cy="289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告警联动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2" name="圆角矩形 111"/>
          <p:cNvSpPr/>
          <p:nvPr/>
        </p:nvSpPr>
        <p:spPr>
          <a:xfrm>
            <a:off x="7784465" y="6202680"/>
            <a:ext cx="2448560" cy="1252855"/>
          </a:xfrm>
          <a:prstGeom prst="roundRect">
            <a:avLst>
              <a:gd name="adj" fmla="val 44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文本框 81"/>
          <p:cNvSpPr txBox="1"/>
          <p:nvPr/>
        </p:nvSpPr>
        <p:spPr>
          <a:xfrm>
            <a:off x="8226831" y="6295071"/>
            <a:ext cx="1622018" cy="364709"/>
          </a:xfrm>
          <a:prstGeom prst="rect">
            <a:avLst/>
          </a:prstGeom>
          <a:noFill/>
          <a:ln w="1016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>
              <a:defRPr sz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1800" dirty="0">
                <a:solidFill>
                  <a:schemeClr val="tx1"/>
                </a:solidFill>
              </a:rPr>
              <a:t>系统升级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4" name="文本框 140"/>
          <p:cNvSpPr/>
          <p:nvPr/>
        </p:nvSpPr>
        <p:spPr>
          <a:xfrm>
            <a:off x="8000035" y="6825297"/>
            <a:ext cx="905502" cy="289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运行指标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5" name="文本框 140"/>
          <p:cNvSpPr/>
          <p:nvPr/>
        </p:nvSpPr>
        <p:spPr>
          <a:xfrm>
            <a:off x="9112885" y="6835775"/>
            <a:ext cx="857250" cy="289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升级建议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0664" y="485253"/>
            <a:ext cx="613866" cy="320403"/>
            <a:chOff x="233417" y="523335"/>
            <a:chExt cx="412207" cy="20369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13" name="image 1013"/>
          <p:cNvPicPr>
            <a:picLocks noChangeAspect="1"/>
          </p:cNvPicPr>
          <p:nvPr/>
        </p:nvPicPr>
        <p:blipFill>
          <a:blip r:embed="rId1">
            <a:lum contrast="-48000"/>
          </a:blip>
          <a:srcRect/>
          <a:stretch>
            <a:fillRect/>
          </a:stretch>
        </p:blipFill>
        <p:spPr>
          <a:xfrm rot="-9900000">
            <a:off x="-478670" y="-758711"/>
            <a:ext cx="3683351" cy="305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1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22214" y="2564524"/>
            <a:ext cx="6649436" cy="6040162"/>
          </a:xfrm>
          <a:prstGeom prst="rect">
            <a:avLst/>
          </a:prstGeom>
        </p:spPr>
      </p:pic>
      <p:pic>
        <p:nvPicPr>
          <p:cNvPr id="9102" name="image 1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 flipV="1">
            <a:off x="8355724" y="2931386"/>
            <a:ext cx="6115926" cy="5674570"/>
          </a:xfrm>
          <a:prstGeom prst="rect">
            <a:avLst/>
          </a:prstGeom>
        </p:spPr>
      </p:pic>
      <p:pic>
        <p:nvPicPr>
          <p:cNvPr id="9103" name="image 103" descr="/Users/apple/Library/Containers/com.kingsoft.wpsoffice.mac/Data/tmp/photoeditapp/20241223133113/temp.pngtemp"/>
          <p:cNvPicPr>
            <a:picLocks noChangeAspect="1"/>
          </p:cNvPicPr>
          <p:nvPr/>
        </p:nvPicPr>
        <p:blipFill>
          <a:blip r:embed="rId4">
            <a:lum contrast="-36000"/>
          </a:blip>
          <a:srcRect/>
          <a:stretch>
            <a:fillRect/>
          </a:stretch>
        </p:blipFill>
        <p:spPr>
          <a:xfrm>
            <a:off x="8056880" y="2564765"/>
            <a:ext cx="6713855" cy="6314440"/>
          </a:xfrm>
          <a:prstGeom prst="rect">
            <a:avLst/>
          </a:prstGeom>
        </p:spPr>
      </p:pic>
      <p:pic>
        <p:nvPicPr>
          <p:cNvPr id="9104" name="image 10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700000">
            <a:off x="7822925" y="3475013"/>
            <a:ext cx="5182358" cy="6294113"/>
          </a:xfrm>
          <a:prstGeom prst="rect">
            <a:avLst/>
          </a:prstGeom>
        </p:spPr>
      </p:pic>
      <p:sp>
        <p:nvSpPr>
          <p:cNvPr id="3" name="Object 105"/>
          <p:cNvSpPr txBox="1"/>
          <p:nvPr/>
        </p:nvSpPr>
        <p:spPr>
          <a:xfrm>
            <a:off x="1900554" y="2020570"/>
            <a:ext cx="7485183" cy="1300699"/>
          </a:xfrm>
          <a:prstGeom prst="rect">
            <a:avLst/>
          </a:prstGeom>
        </p:spPr>
        <p:txBody>
          <a:bodyPr vert="horz" wrap="square" lIns="0" tIns="55550" rIns="0" bIns="55550" rtlCol="0" anchor="t" anchorCtr="0">
            <a:no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10000" b="1" i="0" dirty="0">
                <a:blipFill>
                  <a:blip r:embed="rId6"/>
                  <a:stretch>
                    <a:fillRect/>
                  </a:stretch>
                </a:blipFill>
                <a:latin typeface="阿里巴巴普惠体" panose="00020600040101010101" charset="-122"/>
                <a:ea typeface="阿里巴巴普惠体" panose="00020600040101010101" charset="-122"/>
              </a:rPr>
              <a:t>THANK</a:t>
            </a:r>
            <a:endParaRPr lang="en-US" altLang="zh-CN" sz="10000" b="1" i="0" dirty="0">
              <a:blipFill>
                <a:blip r:embed="rId6"/>
                <a:stretch>
                  <a:fillRect/>
                </a:stretch>
              </a:blipFill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4" name="Object 106"/>
          <p:cNvSpPr txBox="1"/>
          <p:nvPr/>
        </p:nvSpPr>
        <p:spPr>
          <a:xfrm>
            <a:off x="253365" y="7406005"/>
            <a:ext cx="2476500" cy="473075"/>
          </a:xfrm>
          <a:prstGeom prst="rect">
            <a:avLst/>
          </a:prstGeom>
        </p:spPr>
        <p:txBody>
          <a:bodyPr vert="horz" wrap="square" lIns="0" tIns="55550" rIns="0" bIns="5555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1100" b="1" i="0" dirty="0">
                <a:solidFill>
                  <a:schemeClr val="bg2">
                    <a:lumMod val="50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汇鑫科服</a:t>
            </a:r>
            <a:endParaRPr lang="zh-CN" sz="1100" b="1" i="0" dirty="0">
              <a:solidFill>
                <a:schemeClr val="bg2">
                  <a:lumMod val="50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100" b="1" i="0" dirty="0">
                <a:solidFill>
                  <a:schemeClr val="bg2">
                    <a:lumMod val="50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一站式</a:t>
            </a:r>
            <a:r>
              <a:rPr lang="en-US" altLang="zh-CN" sz="1100" b="1" i="0" dirty="0">
                <a:solidFill>
                  <a:schemeClr val="bg2">
                    <a:lumMod val="50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ICT</a:t>
            </a:r>
            <a:r>
              <a:rPr lang="zh-CN" altLang="en-US" sz="1100" b="1" i="0" dirty="0">
                <a:solidFill>
                  <a:schemeClr val="bg2">
                    <a:lumMod val="50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服务商</a:t>
            </a:r>
            <a:endParaRPr lang="zh-CN" altLang="en-US" sz="1100" b="1" i="0" dirty="0">
              <a:solidFill>
                <a:schemeClr val="bg2">
                  <a:lumMod val="50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pic>
        <p:nvPicPr>
          <p:cNvPr id="5" name="image 10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800000">
            <a:off x="1900554" y="3396439"/>
            <a:ext cx="2205990" cy="1301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609" y="6186849"/>
            <a:ext cx="1219419" cy="1219419"/>
          </a:xfrm>
          <a:prstGeom prst="rect">
            <a:avLst/>
          </a:prstGeom>
        </p:spPr>
      </p:pic>
      <p:sp>
        <p:nvSpPr>
          <p:cNvPr id="7" name="Object 1010"/>
          <p:cNvSpPr txBox="1"/>
          <p:nvPr/>
        </p:nvSpPr>
        <p:spPr>
          <a:xfrm>
            <a:off x="1900555" y="3526790"/>
            <a:ext cx="5526405" cy="1219200"/>
          </a:xfrm>
          <a:prstGeom prst="rect">
            <a:avLst/>
          </a:prstGeom>
        </p:spPr>
        <p:txBody>
          <a:bodyPr vert="horz" wrap="square" lIns="0" tIns="55550" rIns="0" bIns="55550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b="1" i="0" dirty="0">
                <a:solidFill>
                  <a:srgbClr val="3A39A5"/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ICT</a:t>
            </a:r>
            <a:r>
              <a:rPr lang="zh-CN" altLang="en-US" sz="3200" b="1" i="0" dirty="0">
                <a:solidFill>
                  <a:srgbClr val="3A39A5"/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网络建设</a:t>
            </a:r>
            <a:r>
              <a:rPr lang="en-US" altLang="zh-CN" sz="3200" b="1" i="0" dirty="0">
                <a:solidFill>
                  <a:srgbClr val="3A39A5"/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·</a:t>
            </a:r>
            <a:r>
              <a:rPr lang="zh-CN" altLang="en-US" sz="3200" b="1" i="0" dirty="0">
                <a:solidFill>
                  <a:srgbClr val="3A39A5"/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系列解决方案</a:t>
            </a:r>
            <a:endParaRPr lang="en-US" altLang="zh-CN" sz="3200" b="1" i="0" dirty="0">
              <a:solidFill>
                <a:srgbClr val="3A39A5"/>
              </a:solidFill>
              <a:latin typeface="阿里巴巴普惠体" panose="00020600040101010101" charset="-122"/>
              <a:ea typeface="阿里巴巴普惠体" panose="0002060004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" panose="00020600040101010101" charset="-122"/>
                <a:ea typeface="阿里巴巴普惠体" panose="00020600040101010101" charset="-122"/>
              </a:rPr>
              <a:t>系统性方案</a:t>
            </a:r>
            <a:r>
              <a:rPr lang="zh-CN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" panose="00020600040101010101" charset="-122"/>
                <a:ea typeface="阿里巴巴普惠体" panose="00020600040101010101" charset="-122"/>
              </a:rPr>
              <a:t>运丨运行管理丨</a:t>
            </a:r>
            <a:r>
              <a:rPr lang="zh-CN" altLang="en-US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" panose="00020600040101010101" charset="-122"/>
                <a:ea typeface="阿里巴巴普惠体" panose="00020600040101010101" charset="-122"/>
              </a:rPr>
              <a:t>统一运维</a:t>
            </a:r>
            <a:endParaRPr lang="zh-CN" altLang="en-US" i="0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pic>
        <p:nvPicPr>
          <p:cNvPr id="8" name="图片 7" descr="logo-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20" y="465455"/>
            <a:ext cx="1839595" cy="10420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椭圆 64"/>
          <p:cNvSpPr/>
          <p:nvPr/>
        </p:nvSpPr>
        <p:spPr>
          <a:xfrm>
            <a:off x="10241280" y="2764155"/>
            <a:ext cx="3613785" cy="3615690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600075" y="-1628140"/>
            <a:ext cx="11684635" cy="11684635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charset="0"/>
              <a:ea typeface="微软雅黑" charset="0"/>
              <a:cs typeface="+mn-cs"/>
            </a:endParaRPr>
          </a:p>
        </p:txBody>
      </p:sp>
      <p:pic>
        <p:nvPicPr>
          <p:cNvPr id="7" name="图片 6" descr="logo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32335" y="0"/>
            <a:ext cx="1839595" cy="1042035"/>
          </a:xfrm>
          <a:prstGeom prst="rect">
            <a:avLst/>
          </a:prstGeom>
        </p:spPr>
      </p:pic>
      <p:sp>
        <p:nvSpPr>
          <p:cNvPr id="62" name="椭圆 61"/>
          <p:cNvSpPr/>
          <p:nvPr/>
        </p:nvSpPr>
        <p:spPr>
          <a:xfrm>
            <a:off x="11153140" y="825500"/>
            <a:ext cx="216535" cy="216535"/>
          </a:xfrm>
          <a:prstGeom prst="ellipse">
            <a:avLst/>
          </a:prstGeom>
          <a:solidFill>
            <a:srgbClr val="00A1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charset="0"/>
              <a:ea typeface="微软雅黑" charset="0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0466884" y="950111"/>
            <a:ext cx="3270492" cy="3710664"/>
            <a:chOff x="17492" y="5432"/>
            <a:chExt cx="5147" cy="11784"/>
          </a:xfrm>
        </p:grpSpPr>
        <p:sp>
          <p:nvSpPr>
            <p:cNvPr id="63" name="椭圆 62"/>
            <p:cNvSpPr>
              <a:spLocks noChangeArrowheads="1"/>
            </p:cNvSpPr>
            <p:nvPr/>
          </p:nvSpPr>
          <p:spPr bwMode="auto">
            <a:xfrm>
              <a:off x="17492" y="5432"/>
              <a:ext cx="4693" cy="4693"/>
            </a:xfrm>
            <a:prstGeom prst="ellipse">
              <a:avLst/>
            </a:prstGeom>
            <a:gradFill rotWithShape="1">
              <a:gsLst>
                <a:gs pos="0">
                  <a:srgbClr val="0070C0"/>
                </a:gs>
                <a:gs pos="100000">
                  <a:srgbClr val="693285"/>
                </a:gs>
              </a:gsLst>
              <a:lin ang="0" scaled="1"/>
            </a:gradFill>
            <a:ln>
              <a:noFill/>
            </a:ln>
            <a:effectLst>
              <a:outerShdw blurRad="431800" sx="102000" sy="102000" algn="ctr" rotWithShape="0">
                <a:srgbClr val="808080">
                  <a:alpha val="40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sp>
          <p:nvSpPr>
            <p:cNvPr id="24598" name="文本框 81"/>
            <p:cNvSpPr txBox="1"/>
            <p:nvPr/>
          </p:nvSpPr>
          <p:spPr>
            <a:xfrm>
              <a:off x="17966" y="8296"/>
              <a:ext cx="3744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17523" y="6119"/>
              <a:ext cx="4795" cy="1516"/>
            </a:xfrm>
            <a:prstGeom prst="rect">
              <a:avLst/>
            </a:prstGeom>
          </p:spPr>
          <p:txBody>
            <a:bodyPr vert="horz" wrap="square" lIns="0" tIns="55550" rIns="0" bIns="55550" rtlCol="0" anchor="t" anchorCtr="0">
              <a:no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</a:pPr>
              <a:r>
                <a:rPr lang="zh-CN" sz="4400" b="1" i="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缺乏</a:t>
              </a:r>
              <a:endParaRPr lang="zh-CN" sz="4400" b="1" i="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  <a:p>
              <a:pPr algn="ctr">
                <a:lnSpc>
                  <a:spcPct val="100000"/>
                </a:lnSpc>
                <a:buClrTx/>
                <a:buSzTx/>
                <a:buFontTx/>
              </a:pPr>
              <a:r>
                <a:rPr lang="zh-CN" sz="2800" b="1" i="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标准化</a:t>
              </a:r>
              <a:endParaRPr lang="zh-CN" sz="2800" b="1" i="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4" name="椭圆 43"/>
            <p:cNvSpPr>
              <a:spLocks noChangeArrowheads="1"/>
            </p:cNvSpPr>
            <p:nvPr/>
          </p:nvSpPr>
          <p:spPr bwMode="auto">
            <a:xfrm>
              <a:off x="17625" y="12523"/>
              <a:ext cx="4693" cy="4693"/>
            </a:xfrm>
            <a:prstGeom prst="ellipse">
              <a:avLst/>
            </a:prstGeom>
            <a:gradFill rotWithShape="1">
              <a:gsLst>
                <a:gs pos="0">
                  <a:srgbClr val="0070C0"/>
                </a:gs>
                <a:gs pos="100000">
                  <a:srgbClr val="693285"/>
                </a:gs>
              </a:gsLst>
              <a:lin ang="0" scaled="1"/>
            </a:gradFill>
            <a:ln>
              <a:noFill/>
            </a:ln>
            <a:effectLst>
              <a:outerShdw blurRad="431800" sx="102000" sy="102000" algn="ctr" rotWithShape="0">
                <a:srgbClr val="808080">
                  <a:alpha val="40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sp>
          <p:nvSpPr>
            <p:cNvPr id="45" name="Object 105"/>
            <p:cNvSpPr txBox="1"/>
            <p:nvPr/>
          </p:nvSpPr>
          <p:spPr>
            <a:xfrm>
              <a:off x="17844" y="13563"/>
              <a:ext cx="4795" cy="1953"/>
            </a:xfrm>
            <a:prstGeom prst="rect">
              <a:avLst/>
            </a:prstGeom>
          </p:spPr>
          <p:txBody>
            <a:bodyPr vert="horz" wrap="square" lIns="0" tIns="55550" rIns="0" bIns="55550" rtlCol="0" anchor="t" anchorCtr="0">
              <a:no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3200" b="1" i="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资源使用率</a:t>
              </a:r>
              <a:endParaRPr lang="en-US" altLang="zh-CN" sz="3200" b="1" i="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  <a:p>
              <a:pPr algn="ctr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2800" b="1" i="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管理</a:t>
              </a:r>
              <a:endParaRPr lang="zh-CN" sz="1400" b="1" i="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6309" y="323508"/>
            <a:ext cx="4824095" cy="56425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000" b="1" dirty="0">
                <a:solidFill>
                  <a:srgbClr val="3A39A5"/>
                </a:solidFill>
                <a:highlight>
                  <a:srgbClr val="EEF2FB"/>
                </a:highlight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ICT</a:t>
            </a:r>
            <a:r>
              <a:rPr lang="zh-CN" altLang="en-US" sz="3000" b="1" dirty="0">
                <a:solidFill>
                  <a:srgbClr val="3A39A5"/>
                </a:solidFill>
                <a:highlight>
                  <a:srgbClr val="EEF2FB"/>
                </a:highlight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系统企业管理现状</a:t>
            </a:r>
            <a:endParaRPr kumimoji="0" lang="zh-CN" altLang="en-US" sz="3000" b="1" i="0" u="none" strike="noStrike" cap="none" spc="0" normalizeH="0" baseline="0" dirty="0">
              <a:ln>
                <a:noFill/>
              </a:ln>
              <a:solidFill>
                <a:srgbClr val="3A39A5"/>
              </a:solidFill>
              <a:effectLst/>
              <a:highlight>
                <a:srgbClr val="EEF2FB"/>
              </a:highlight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716309" y="4347564"/>
            <a:ext cx="9974240" cy="3836662"/>
            <a:chOff x="354670" y="2692005"/>
            <a:chExt cx="9974240" cy="3836662"/>
          </a:xfrm>
        </p:grpSpPr>
        <p:grpSp>
          <p:nvGrpSpPr>
            <p:cNvPr id="4" name="组合 3"/>
            <p:cNvGrpSpPr/>
            <p:nvPr/>
          </p:nvGrpSpPr>
          <p:grpSpPr>
            <a:xfrm>
              <a:off x="354671" y="2692005"/>
              <a:ext cx="2343022" cy="1059006"/>
              <a:chOff x="646405" y="633429"/>
              <a:chExt cx="2423097" cy="2636973"/>
            </a:xfrm>
          </p:grpSpPr>
          <p:sp>
            <p:nvSpPr>
              <p:cNvPr id="59" name="六边形 58"/>
              <p:cNvSpPr/>
              <p:nvPr/>
            </p:nvSpPr>
            <p:spPr>
              <a:xfrm rot="16200000">
                <a:off x="539467" y="740367"/>
                <a:ext cx="2636973" cy="2423097"/>
              </a:xfrm>
              <a:prstGeom prst="hexagon">
                <a:avLst>
                  <a:gd name="adj" fmla="val 28598"/>
                  <a:gd name="vf" fmla="val 115470"/>
                </a:avLst>
              </a:prstGeom>
              <a:solidFill>
                <a:srgbClr val="3E5DBF">
                  <a:alpha val="61000"/>
                </a:srgbClr>
              </a:solidFill>
              <a:ln w="19050"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144707" tIns="144707" rIns="144707" bIns="144707" anchor="ctr"/>
              <a:lstStyle/>
              <a:p>
                <a:pPr indent="-233045" defTabSz="914400"/>
                <a:endPara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文本框 27"/>
              <p:cNvSpPr txBox="1"/>
              <p:nvPr/>
            </p:nvSpPr>
            <p:spPr>
              <a:xfrm>
                <a:off x="776243" y="1413627"/>
                <a:ext cx="2036440" cy="99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233045" algn="ctr"/>
                <a:r>
                  <a:rPr kumimoji="1" lang="zh-CN" altLang="en-US" sz="2000" b="1" dirty="0">
                    <a:solidFill>
                      <a:schemeClr val="bg1"/>
                    </a:solidFill>
                    <a:latin typeface="微软雅黑" charset="0"/>
                    <a:ea typeface="微软雅黑" charset="0"/>
                    <a:cs typeface="微软雅黑" charset="0"/>
                  </a:rPr>
                  <a:t>规划阶段</a:t>
                </a:r>
                <a:endParaRPr kumimoji="1" lang="zh-CN" altLang="en-US" sz="2000" b="1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endParaRPr>
              </a:p>
            </p:txBody>
          </p:sp>
        </p:grpSp>
        <p:sp>
          <p:nvSpPr>
            <p:cNvPr id="78" name="六边形 77"/>
            <p:cNvSpPr/>
            <p:nvPr/>
          </p:nvSpPr>
          <p:spPr>
            <a:xfrm rot="16200000">
              <a:off x="739438" y="5738311"/>
              <a:ext cx="112735" cy="103591"/>
            </a:xfrm>
            <a:prstGeom prst="hexagon">
              <a:avLst>
                <a:gd name="adj" fmla="val 28598"/>
                <a:gd name="vf" fmla="val 115470"/>
              </a:avLst>
            </a:prstGeom>
            <a:solidFill>
              <a:srgbClr val="CF0057"/>
            </a:solidFill>
            <a:ln w="127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144707" tIns="144707" rIns="144707" bIns="144707" anchor="ctr"/>
            <a:lstStyle/>
            <a:p>
              <a:pPr indent="-233045" defTabSz="914400"/>
              <a:endParaRPr lang="zh-CN" altLang="en-US" sz="1900">
                <a:solidFill>
                  <a:schemeClr val="bg1"/>
                </a:solidFill>
                <a:latin typeface="微软雅黑" charset="0"/>
                <a:ea typeface="微软雅黑" charset="0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TextBox 45"/>
            <p:cNvSpPr txBox="1"/>
            <p:nvPr/>
          </p:nvSpPr>
          <p:spPr>
            <a:xfrm>
              <a:off x="2511517" y="4365023"/>
              <a:ext cx="1944838" cy="7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gradFill>
                    <a:gsLst>
                      <a:gs pos="1000">
                        <a:srgbClr val="4EE4D2"/>
                      </a:gs>
                      <a:gs pos="100000">
                        <a:srgbClr val="0070C0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135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+mn-ea"/>
                  <a:sym typeface="+mn-lt"/>
                </a:rPr>
                <a:t>缺乏一体化的</a:t>
              </a:r>
              <a:endParaRPr lang="zh-CN" altLang="en-US" sz="2135" dirty="0">
                <a:solidFill>
                  <a:schemeClr val="bg1"/>
                </a:solidFill>
                <a:latin typeface="微软雅黑" charset="0"/>
                <a:ea typeface="微软雅黑" charset="0"/>
                <a:cs typeface="+mn-ea"/>
                <a:sym typeface="+mn-lt"/>
              </a:endParaRPr>
            </a:p>
            <a:p>
              <a:r>
                <a:rPr lang="zh-CN" altLang="en-US" sz="2135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+mn-ea"/>
                  <a:sym typeface="+mn-lt"/>
                </a:rPr>
                <a:t>运维服务？</a:t>
              </a:r>
              <a:endParaRPr lang="zh-CN" altLang="en-US" sz="2135" dirty="0">
                <a:solidFill>
                  <a:schemeClr val="bg1"/>
                </a:solidFill>
                <a:latin typeface="微软雅黑" charset="0"/>
                <a:ea typeface="微软雅黑" charset="0"/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72950" y="5312853"/>
              <a:ext cx="2215896" cy="1215814"/>
              <a:chOff x="5618672" y="2039152"/>
              <a:chExt cx="2215896" cy="2178120"/>
            </a:xfrm>
          </p:grpSpPr>
          <p:sp>
            <p:nvSpPr>
              <p:cNvPr id="68" name="六边形 67"/>
              <p:cNvSpPr/>
              <p:nvPr/>
            </p:nvSpPr>
            <p:spPr>
              <a:xfrm rot="5400000">
                <a:off x="5623773" y="2034051"/>
                <a:ext cx="2178120" cy="2188322"/>
              </a:xfrm>
              <a:prstGeom prst="hexagon">
                <a:avLst/>
              </a:prstGeom>
              <a:solidFill>
                <a:srgbClr val="CF0057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560">
                  <a:latin typeface="微软雅黑" charset="0"/>
                  <a:ea typeface="微软雅黑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97" name="组合 96"/>
              <p:cNvGrpSpPr/>
              <p:nvPr/>
            </p:nvGrpSpPr>
            <p:grpSpPr>
              <a:xfrm>
                <a:off x="5680486" y="2742262"/>
                <a:ext cx="2154082" cy="858916"/>
                <a:chOff x="14370854" y="4338779"/>
                <a:chExt cx="2585211" cy="723615"/>
              </a:xfrm>
            </p:grpSpPr>
            <p:sp>
              <p:nvSpPr>
                <p:cNvPr id="98" name="TextBox 45"/>
                <p:cNvSpPr txBox="1"/>
                <p:nvPr/>
              </p:nvSpPr>
              <p:spPr>
                <a:xfrm>
                  <a:off x="14370854" y="4338779"/>
                  <a:ext cx="2334088" cy="635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2400" b="1">
                      <a:gradFill>
                        <a:gsLst>
                          <a:gs pos="1000">
                            <a:srgbClr val="4EE4D2"/>
                          </a:gs>
                          <a:gs pos="100000">
                            <a:srgbClr val="0070C0"/>
                          </a:gs>
                        </a:gsLst>
                        <a:lin ang="2700000" scaled="0"/>
                      </a:gra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r>
                    <a:rPr lang="zh-CN" altLang="en-US" sz="2135" dirty="0">
                      <a:solidFill>
                        <a:schemeClr val="bg1"/>
                      </a:solidFill>
                      <a:latin typeface="微软雅黑" charset="0"/>
                      <a:ea typeface="微软雅黑" charset="0"/>
                      <a:cs typeface="+mn-ea"/>
                      <a:sym typeface="+mn-lt"/>
                    </a:rPr>
                    <a:t>运行阶段</a:t>
                  </a:r>
                  <a:endParaRPr lang="zh-CN" altLang="en-US" sz="2135" dirty="0">
                    <a:solidFill>
                      <a:schemeClr val="bg1"/>
                    </a:solidFill>
                    <a:latin typeface="微软雅黑" charset="0"/>
                    <a:ea typeface="微软雅黑" charset="0"/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TextBox 46"/>
                <p:cNvSpPr txBox="1"/>
                <p:nvPr/>
              </p:nvSpPr>
              <p:spPr>
                <a:xfrm>
                  <a:off x="14370854" y="4663932"/>
                  <a:ext cx="2585211" cy="3984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sz="1425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endParaRP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2780176" y="2840709"/>
              <a:ext cx="2043180" cy="838152"/>
              <a:chOff x="4623525" y="1263917"/>
              <a:chExt cx="2043180" cy="838152"/>
            </a:xfrm>
          </p:grpSpPr>
          <p:sp>
            <p:nvSpPr>
              <p:cNvPr id="84" name="六边形 83"/>
              <p:cNvSpPr/>
              <p:nvPr/>
            </p:nvSpPr>
            <p:spPr>
              <a:xfrm rot="5400000">
                <a:off x="5226039" y="661403"/>
                <a:ext cx="838152" cy="2043180"/>
              </a:xfrm>
              <a:prstGeom prst="hexagon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560" dirty="0">
                  <a:solidFill>
                    <a:srgbClr val="3A39A5"/>
                  </a:solidFill>
                  <a:latin typeface="微软雅黑" charset="0"/>
                  <a:ea typeface="微软雅黑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" name="TextBox 45"/>
              <p:cNvSpPr txBox="1"/>
              <p:nvPr/>
            </p:nvSpPr>
            <p:spPr>
              <a:xfrm>
                <a:off x="4721868" y="1531759"/>
                <a:ext cx="1944837" cy="420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400" b="1">
                    <a:gradFill>
                      <a:gsLst>
                        <a:gs pos="1000">
                          <a:srgbClr val="4EE4D2"/>
                        </a:gs>
                        <a:gs pos="100000">
                          <a:srgbClr val="0070C0"/>
                        </a:gs>
                      </a:gsLst>
                      <a:lin ang="27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2135" dirty="0">
                    <a:solidFill>
                      <a:srgbClr val="3A39A5"/>
                    </a:solidFill>
                    <a:latin typeface="微软雅黑" charset="0"/>
                    <a:ea typeface="微软雅黑" charset="0"/>
                    <a:cs typeface="+mn-ea"/>
                    <a:sym typeface="+mn-lt"/>
                  </a:rPr>
                  <a:t>需求分级</a:t>
                </a:r>
                <a:endParaRPr lang="zh-CN" altLang="en-US" sz="2135" dirty="0">
                  <a:solidFill>
                    <a:srgbClr val="3A39A5"/>
                  </a:solidFill>
                  <a:latin typeface="微软雅黑" charset="0"/>
                  <a:ea typeface="微软雅黑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54670" y="4013521"/>
              <a:ext cx="2354358" cy="1100801"/>
              <a:chOff x="749426" y="3110589"/>
              <a:chExt cx="2043181" cy="1538281"/>
            </a:xfrm>
          </p:grpSpPr>
          <p:sp>
            <p:nvSpPr>
              <p:cNvPr id="101" name="六边形 100"/>
              <p:cNvSpPr/>
              <p:nvPr/>
            </p:nvSpPr>
            <p:spPr>
              <a:xfrm rot="5400000">
                <a:off x="1001927" y="2858088"/>
                <a:ext cx="1538178" cy="2043180"/>
              </a:xfrm>
              <a:prstGeom prst="hexagon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560">
                  <a:latin typeface="微软雅黑" charset="0"/>
                  <a:ea typeface="微软雅黑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749427" y="3128212"/>
                <a:ext cx="2043180" cy="1520658"/>
                <a:chOff x="749427" y="2470750"/>
                <a:chExt cx="2043180" cy="2178120"/>
              </a:xfrm>
            </p:grpSpPr>
            <p:sp>
              <p:nvSpPr>
                <p:cNvPr id="2" name="六边形 1"/>
                <p:cNvSpPr/>
                <p:nvPr/>
              </p:nvSpPr>
              <p:spPr>
                <a:xfrm rot="5400000">
                  <a:off x="681957" y="2538220"/>
                  <a:ext cx="2178120" cy="2043180"/>
                </a:xfrm>
                <a:prstGeom prst="hexagon">
                  <a:avLst/>
                </a:prstGeom>
                <a:solidFill>
                  <a:srgbClr val="00A1FF">
                    <a:alpha val="4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560" dirty="0">
                    <a:latin typeface="微软雅黑" charset="0"/>
                    <a:ea typeface="微软雅黑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" name="TextBox 45"/>
                <p:cNvSpPr txBox="1"/>
                <p:nvPr/>
              </p:nvSpPr>
              <p:spPr>
                <a:xfrm>
                  <a:off x="847601" y="3121040"/>
                  <a:ext cx="1945005" cy="748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>
                  <a:defPPr>
                    <a:defRPr lang="zh-CN"/>
                  </a:defPPr>
                  <a:lvl1pPr algn="ctr">
                    <a:defRPr sz="2400" b="1">
                      <a:gradFill>
                        <a:gsLst>
                          <a:gs pos="1000">
                            <a:srgbClr val="4EE4D2"/>
                          </a:gs>
                          <a:gs pos="100000">
                            <a:srgbClr val="0070C0"/>
                          </a:gs>
                        </a:gsLst>
                        <a:lin ang="2700000" scaled="0"/>
                      </a:gra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r>
                    <a:rPr lang="zh-CN" altLang="en-US" sz="2135" dirty="0">
                      <a:solidFill>
                        <a:schemeClr val="bg1"/>
                      </a:solidFill>
                      <a:latin typeface="微软雅黑" charset="0"/>
                      <a:ea typeface="微软雅黑" charset="0"/>
                      <a:cs typeface="+mn-ea"/>
                      <a:sym typeface="+mn-lt"/>
                    </a:rPr>
                    <a:t>建设阶段</a:t>
                  </a:r>
                  <a:endParaRPr lang="zh-CN" altLang="en-US" sz="2135" dirty="0">
                    <a:solidFill>
                      <a:schemeClr val="bg1"/>
                    </a:solidFill>
                    <a:latin typeface="微软雅黑" charset="0"/>
                    <a:ea typeface="微软雅黑" charset="0"/>
                    <a:cs typeface="+mn-ea"/>
                    <a:sym typeface="+mn-lt"/>
                  </a:endParaRPr>
                </a:p>
                <a:p>
                  <a:endParaRPr lang="zh-CN" altLang="en-US" sz="2135" dirty="0">
                    <a:solidFill>
                      <a:schemeClr val="bg1"/>
                    </a:solidFill>
                    <a:latin typeface="微软雅黑" charset="0"/>
                    <a:ea typeface="微软雅黑" charset="0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7" name="燕尾形 66"/>
            <p:cNvSpPr/>
            <p:nvPr/>
          </p:nvSpPr>
          <p:spPr>
            <a:xfrm>
              <a:off x="8700135" y="3559810"/>
              <a:ext cx="1628775" cy="2178050"/>
            </a:xfrm>
            <a:prstGeom prst="chevron">
              <a:avLst>
                <a:gd name="adj" fmla="val 53470"/>
              </a:avLst>
            </a:prstGeom>
            <a:gradFill>
              <a:gsLst>
                <a:gs pos="35000">
                  <a:srgbClr val="E60012">
                    <a:alpha val="0"/>
                  </a:srgbClr>
                </a:gs>
                <a:gs pos="100000">
                  <a:srgbClr val="693285"/>
                </a:gs>
              </a:gsLst>
              <a:lin ang="0" scaled="0"/>
            </a:gradFill>
          </p:spPr>
          <p:txBody>
            <a:bodyPr rot="0" spcFirstLastPara="0" vertOverflow="overflow" horzOverflow="overflow" vert="horz" wrap="none" lIns="64385" tIns="32193" rIns="64385" bIns="32193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635" dirty="0">
                <a:solidFill>
                  <a:schemeClr val="bg1"/>
                </a:solidFill>
                <a:latin typeface="Alibaba PuHuiTi R" pitchFamily="18" charset="-122"/>
                <a:ea typeface="Alibaba PuHuiTi R" pitchFamily="18" charset="-122"/>
              </a:endParaRPr>
            </a:p>
          </p:txBody>
        </p:sp>
        <p:sp>
          <p:nvSpPr>
            <p:cNvPr id="13" name="六边形 12"/>
            <p:cNvSpPr/>
            <p:nvPr/>
          </p:nvSpPr>
          <p:spPr>
            <a:xfrm rot="5400000">
              <a:off x="5504752" y="2238195"/>
              <a:ext cx="838152" cy="2043180"/>
            </a:xfrm>
            <a:prstGeom prst="hexagon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560" dirty="0">
                <a:solidFill>
                  <a:srgbClr val="3A39A5"/>
                </a:solidFill>
                <a:latin typeface="微软雅黑" charset="0"/>
                <a:ea typeface="微软雅黑" charset="0"/>
                <a:sym typeface="Arial" panose="020B0604020202020204" pitchFamily="34" charset="0"/>
              </a:endParaRPr>
            </a:p>
          </p:txBody>
        </p:sp>
        <p:sp>
          <p:nvSpPr>
            <p:cNvPr id="14" name="TextBox 45"/>
            <p:cNvSpPr txBox="1"/>
            <p:nvPr/>
          </p:nvSpPr>
          <p:spPr>
            <a:xfrm>
              <a:off x="4902238" y="3108551"/>
              <a:ext cx="1944837" cy="420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gradFill>
                    <a:gsLst>
                      <a:gs pos="1000">
                        <a:srgbClr val="4EE4D2"/>
                      </a:gs>
                      <a:gs pos="100000">
                        <a:srgbClr val="0070C0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135" dirty="0">
                  <a:solidFill>
                    <a:srgbClr val="3A39A5"/>
                  </a:solidFill>
                  <a:latin typeface="微软雅黑" charset="0"/>
                  <a:ea typeface="微软雅黑" charset="0"/>
                  <a:cs typeface="+mn-ea"/>
                  <a:sym typeface="+mn-lt"/>
                </a:rPr>
                <a:t>传输规划</a:t>
              </a:r>
              <a:endParaRPr lang="zh-CN" altLang="en-US" sz="2135" dirty="0">
                <a:solidFill>
                  <a:srgbClr val="3A39A5"/>
                </a:solidFill>
                <a:latin typeface="微软雅黑" charset="0"/>
                <a:ea typeface="微软雅黑" charset="0"/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956640" y="2840709"/>
              <a:ext cx="2043180" cy="838152"/>
              <a:chOff x="4623525" y="1263917"/>
              <a:chExt cx="2043180" cy="838152"/>
            </a:xfrm>
          </p:grpSpPr>
          <p:sp>
            <p:nvSpPr>
              <p:cNvPr id="16" name="六边形 15"/>
              <p:cNvSpPr/>
              <p:nvPr/>
            </p:nvSpPr>
            <p:spPr>
              <a:xfrm rot="5400000">
                <a:off x="5226039" y="661403"/>
                <a:ext cx="838152" cy="2043180"/>
              </a:xfrm>
              <a:prstGeom prst="hexagon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560" dirty="0">
                  <a:solidFill>
                    <a:srgbClr val="3A39A5"/>
                  </a:solidFill>
                  <a:latin typeface="微软雅黑" charset="0"/>
                  <a:ea typeface="微软雅黑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TextBox 45"/>
              <p:cNvSpPr txBox="1"/>
              <p:nvPr/>
            </p:nvSpPr>
            <p:spPr>
              <a:xfrm>
                <a:off x="4721868" y="1531759"/>
                <a:ext cx="1944837" cy="420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400" b="1">
                    <a:gradFill>
                      <a:gsLst>
                        <a:gs pos="1000">
                          <a:srgbClr val="4EE4D2"/>
                        </a:gs>
                        <a:gs pos="100000">
                          <a:srgbClr val="0070C0"/>
                        </a:gs>
                      </a:gsLst>
                      <a:lin ang="27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2135" dirty="0">
                    <a:solidFill>
                      <a:srgbClr val="3A39A5"/>
                    </a:solidFill>
                    <a:latin typeface="微软雅黑" charset="0"/>
                    <a:ea typeface="微软雅黑" charset="0"/>
                    <a:cs typeface="+mn-ea"/>
                    <a:sym typeface="+mn-lt"/>
                  </a:rPr>
                  <a:t>运行标准</a:t>
                </a:r>
                <a:endParaRPr lang="zh-CN" altLang="en-US" sz="2135" dirty="0">
                  <a:solidFill>
                    <a:srgbClr val="3A39A5"/>
                  </a:solidFill>
                  <a:latin typeface="微软雅黑" charset="0"/>
                  <a:ea typeface="微软雅黑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815973" y="4113028"/>
              <a:ext cx="2043180" cy="757724"/>
              <a:chOff x="4108518" y="3289741"/>
              <a:chExt cx="2043180" cy="757724"/>
            </a:xfrm>
          </p:grpSpPr>
          <p:sp>
            <p:nvSpPr>
              <p:cNvPr id="111" name="六边形 110"/>
              <p:cNvSpPr/>
              <p:nvPr/>
            </p:nvSpPr>
            <p:spPr>
              <a:xfrm rot="5400000">
                <a:off x="4751246" y="2647013"/>
                <a:ext cx="757724" cy="2043180"/>
              </a:xfrm>
              <a:prstGeom prst="hexagon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560">
                  <a:latin typeface="微软雅黑" charset="0"/>
                  <a:ea typeface="微软雅黑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TextBox 45"/>
              <p:cNvSpPr txBox="1"/>
              <p:nvPr/>
            </p:nvSpPr>
            <p:spPr>
              <a:xfrm>
                <a:off x="4108518" y="3480879"/>
                <a:ext cx="1944837" cy="420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400" b="1">
                    <a:gradFill>
                      <a:gsLst>
                        <a:gs pos="1000">
                          <a:srgbClr val="4EE4D2"/>
                        </a:gs>
                        <a:gs pos="100000">
                          <a:srgbClr val="0070C0"/>
                        </a:gs>
                      </a:gsLst>
                      <a:lin ang="27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2135" dirty="0">
                    <a:solidFill>
                      <a:schemeClr val="bg1"/>
                    </a:solidFill>
                    <a:latin typeface="微软雅黑" charset="0"/>
                    <a:ea typeface="微软雅黑" charset="0"/>
                    <a:cs typeface="+mn-ea"/>
                    <a:sym typeface="+mn-lt"/>
                  </a:rPr>
                  <a:t>系统架构</a:t>
                </a:r>
                <a:endParaRPr lang="zh-CN" altLang="en-US" sz="2135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931569" y="4086101"/>
              <a:ext cx="2043180" cy="757724"/>
              <a:chOff x="6755298" y="3417946"/>
              <a:chExt cx="2043180" cy="757724"/>
            </a:xfrm>
          </p:grpSpPr>
          <p:sp>
            <p:nvSpPr>
              <p:cNvPr id="26" name="六边形 25"/>
              <p:cNvSpPr/>
              <p:nvPr/>
            </p:nvSpPr>
            <p:spPr>
              <a:xfrm rot="5400000">
                <a:off x="7398026" y="2775218"/>
                <a:ext cx="757724" cy="2043180"/>
              </a:xfrm>
              <a:prstGeom prst="hexagon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560">
                  <a:latin typeface="微软雅黑" charset="0"/>
                  <a:ea typeface="微软雅黑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TextBox 45"/>
              <p:cNvSpPr txBox="1"/>
              <p:nvPr/>
            </p:nvSpPr>
            <p:spPr>
              <a:xfrm>
                <a:off x="6755298" y="3605135"/>
                <a:ext cx="1944837" cy="420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400" b="1">
                    <a:gradFill>
                      <a:gsLst>
                        <a:gs pos="1000">
                          <a:srgbClr val="4EE4D2"/>
                        </a:gs>
                        <a:gs pos="100000">
                          <a:srgbClr val="0070C0"/>
                        </a:gs>
                      </a:gsLst>
                      <a:lin ang="27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2135" dirty="0">
                    <a:solidFill>
                      <a:schemeClr val="bg1"/>
                    </a:solidFill>
                    <a:latin typeface="微软雅黑" charset="0"/>
                    <a:ea typeface="微软雅黑" charset="0"/>
                    <a:cs typeface="+mn-ea"/>
                    <a:sym typeface="+mn-lt"/>
                  </a:rPr>
                  <a:t>等级设定</a:t>
                </a:r>
                <a:endParaRPr lang="zh-CN" altLang="en-US" sz="2135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815973" y="5421371"/>
              <a:ext cx="6175000" cy="1032589"/>
              <a:chOff x="2850211" y="6345164"/>
              <a:chExt cx="6414401" cy="1032589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2850211" y="6379845"/>
                <a:ext cx="2043180" cy="997039"/>
                <a:chOff x="2850211" y="6379845"/>
                <a:chExt cx="2043180" cy="997039"/>
              </a:xfrm>
            </p:grpSpPr>
            <p:grpSp>
              <p:nvGrpSpPr>
                <p:cNvPr id="28" name="组合 27"/>
                <p:cNvGrpSpPr/>
                <p:nvPr/>
              </p:nvGrpSpPr>
              <p:grpSpPr>
                <a:xfrm>
                  <a:off x="2850211" y="6379845"/>
                  <a:ext cx="2043180" cy="997039"/>
                  <a:chOff x="3497224" y="6007320"/>
                  <a:chExt cx="2043180" cy="997039"/>
                </a:xfrm>
              </p:grpSpPr>
              <p:sp>
                <p:nvSpPr>
                  <p:cNvPr id="109" name="六边形 108"/>
                  <p:cNvSpPr/>
                  <p:nvPr/>
                </p:nvSpPr>
                <p:spPr>
                  <a:xfrm rot="5400000">
                    <a:off x="4020551" y="5483993"/>
                    <a:ext cx="996526" cy="2043180"/>
                  </a:xfrm>
                  <a:prstGeom prst="hexagon">
                    <a:avLst/>
                  </a:prstGeom>
                  <a:blipFill dpi="0" rotWithShape="0">
                    <a:blip r:embed="rId4" cstate="print"/>
                    <a:srcRect/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560">
                      <a:latin typeface="微软雅黑" charset="0"/>
                      <a:ea typeface="微软雅黑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2" name="六边形 91"/>
                  <p:cNvSpPr/>
                  <p:nvPr/>
                </p:nvSpPr>
                <p:spPr>
                  <a:xfrm rot="5400000">
                    <a:off x="4020294" y="5484250"/>
                    <a:ext cx="997039" cy="2043180"/>
                  </a:xfrm>
                  <a:prstGeom prst="hexagon">
                    <a:avLst/>
                  </a:prstGeom>
                  <a:solidFill>
                    <a:srgbClr val="3E5DBF">
                      <a:alpha val="84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560">
                      <a:latin typeface="微软雅黑" charset="0"/>
                      <a:ea typeface="微软雅黑" charset="0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" name="TextBox 45"/>
                <p:cNvSpPr txBox="1"/>
                <p:nvPr/>
              </p:nvSpPr>
              <p:spPr>
                <a:xfrm>
                  <a:off x="2948554" y="6663243"/>
                  <a:ext cx="1944837" cy="420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2400" b="1">
                      <a:gradFill>
                        <a:gsLst>
                          <a:gs pos="1000">
                            <a:srgbClr val="4EE4D2"/>
                          </a:gs>
                          <a:gs pos="100000">
                            <a:srgbClr val="0070C0"/>
                          </a:gs>
                        </a:gsLst>
                        <a:lin ang="2700000" scaled="0"/>
                      </a:gra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algn="ctr"/>
                  <a:r>
                    <a:rPr lang="zh-CN" altLang="en-US" sz="2135" dirty="0">
                      <a:solidFill>
                        <a:schemeClr val="bg1"/>
                      </a:solidFill>
                      <a:latin typeface="微软雅黑" charset="0"/>
                      <a:ea typeface="微软雅黑" charset="0"/>
                      <a:cs typeface="+mn-ea"/>
                      <a:sym typeface="+mn-lt"/>
                    </a:rPr>
                    <a:t>连通性评估</a:t>
                  </a:r>
                  <a:endParaRPr lang="zh-CN" altLang="en-US" sz="2135" dirty="0">
                    <a:solidFill>
                      <a:schemeClr val="bg1"/>
                    </a:solidFill>
                    <a:latin typeface="微软雅黑" charset="0"/>
                    <a:ea typeface="微软雅黑" charset="0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5045791" y="6380714"/>
                <a:ext cx="2043180" cy="997039"/>
                <a:chOff x="2850211" y="6379845"/>
                <a:chExt cx="2043180" cy="997039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2850211" y="6379845"/>
                  <a:ext cx="2043180" cy="997039"/>
                  <a:chOff x="3497224" y="6007320"/>
                  <a:chExt cx="2043180" cy="997039"/>
                </a:xfrm>
              </p:grpSpPr>
              <p:sp>
                <p:nvSpPr>
                  <p:cNvPr id="32" name="六边形 31"/>
                  <p:cNvSpPr/>
                  <p:nvPr/>
                </p:nvSpPr>
                <p:spPr>
                  <a:xfrm rot="5400000">
                    <a:off x="4020551" y="5483993"/>
                    <a:ext cx="996526" cy="2043180"/>
                  </a:xfrm>
                  <a:prstGeom prst="hexagon">
                    <a:avLst/>
                  </a:prstGeom>
                  <a:blipFill dpi="0" rotWithShape="0">
                    <a:blip r:embed="rId4" cstate="print"/>
                    <a:srcRect/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560">
                      <a:latin typeface="微软雅黑" charset="0"/>
                      <a:ea typeface="微软雅黑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3" name="六边形 32"/>
                  <p:cNvSpPr/>
                  <p:nvPr/>
                </p:nvSpPr>
                <p:spPr>
                  <a:xfrm rot="5400000">
                    <a:off x="4020294" y="5484250"/>
                    <a:ext cx="997039" cy="2043180"/>
                  </a:xfrm>
                  <a:prstGeom prst="hexagon">
                    <a:avLst/>
                  </a:prstGeom>
                  <a:solidFill>
                    <a:srgbClr val="3E5DBF">
                      <a:alpha val="84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560">
                      <a:latin typeface="微软雅黑" charset="0"/>
                      <a:ea typeface="微软雅黑" charset="0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" name="TextBox 45"/>
                <p:cNvSpPr txBox="1"/>
                <p:nvPr/>
              </p:nvSpPr>
              <p:spPr>
                <a:xfrm>
                  <a:off x="2948554" y="6663243"/>
                  <a:ext cx="1944837" cy="420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2400" b="1">
                      <a:gradFill>
                        <a:gsLst>
                          <a:gs pos="1000">
                            <a:srgbClr val="4EE4D2"/>
                          </a:gs>
                          <a:gs pos="100000">
                            <a:srgbClr val="0070C0"/>
                          </a:gs>
                        </a:gsLst>
                        <a:lin ang="2700000" scaled="0"/>
                      </a:gra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algn="ctr"/>
                  <a:r>
                    <a:rPr lang="zh-CN" altLang="en-US" sz="2135" dirty="0">
                      <a:solidFill>
                        <a:schemeClr val="bg1"/>
                      </a:solidFill>
                      <a:latin typeface="微软雅黑" charset="0"/>
                      <a:ea typeface="微软雅黑" charset="0"/>
                      <a:cs typeface="+mn-ea"/>
                      <a:sym typeface="+mn-lt"/>
                    </a:rPr>
                    <a:t>运行档案</a:t>
                  </a:r>
                  <a:endParaRPr lang="zh-CN" altLang="en-US" sz="2135" dirty="0">
                    <a:solidFill>
                      <a:schemeClr val="bg1"/>
                    </a:solidFill>
                    <a:latin typeface="微软雅黑" charset="0"/>
                    <a:ea typeface="微软雅黑" charset="0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7221432" y="6345164"/>
                <a:ext cx="2043180" cy="997039"/>
                <a:chOff x="2850211" y="6379845"/>
                <a:chExt cx="2043180" cy="997039"/>
              </a:xfrm>
            </p:grpSpPr>
            <p:grpSp>
              <p:nvGrpSpPr>
                <p:cNvPr id="35" name="组合 34"/>
                <p:cNvGrpSpPr/>
                <p:nvPr/>
              </p:nvGrpSpPr>
              <p:grpSpPr>
                <a:xfrm>
                  <a:off x="2850211" y="6379845"/>
                  <a:ext cx="2043180" cy="997039"/>
                  <a:chOff x="3497224" y="6007320"/>
                  <a:chExt cx="2043180" cy="997039"/>
                </a:xfrm>
              </p:grpSpPr>
              <p:sp>
                <p:nvSpPr>
                  <p:cNvPr id="37" name="六边形 36"/>
                  <p:cNvSpPr/>
                  <p:nvPr/>
                </p:nvSpPr>
                <p:spPr>
                  <a:xfrm rot="5400000">
                    <a:off x="4020551" y="5483993"/>
                    <a:ext cx="996526" cy="2043180"/>
                  </a:xfrm>
                  <a:prstGeom prst="hexagon">
                    <a:avLst/>
                  </a:prstGeom>
                  <a:blipFill dpi="0" rotWithShape="0">
                    <a:blip r:embed="rId4" cstate="print"/>
                    <a:srcRect/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560">
                      <a:latin typeface="微软雅黑" charset="0"/>
                      <a:ea typeface="微软雅黑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8" name="六边形 37"/>
                  <p:cNvSpPr/>
                  <p:nvPr/>
                </p:nvSpPr>
                <p:spPr>
                  <a:xfrm rot="5400000">
                    <a:off x="4020294" y="5484250"/>
                    <a:ext cx="997039" cy="2043180"/>
                  </a:xfrm>
                  <a:prstGeom prst="hexagon">
                    <a:avLst/>
                  </a:prstGeom>
                  <a:solidFill>
                    <a:srgbClr val="3E5DBF">
                      <a:alpha val="84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560">
                      <a:latin typeface="微软雅黑" charset="0"/>
                      <a:ea typeface="微软雅黑" charset="0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6" name="TextBox 45"/>
                <p:cNvSpPr txBox="1"/>
                <p:nvPr/>
              </p:nvSpPr>
              <p:spPr>
                <a:xfrm>
                  <a:off x="2948554" y="6663243"/>
                  <a:ext cx="1944837" cy="420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2400" b="1">
                      <a:gradFill>
                        <a:gsLst>
                          <a:gs pos="1000">
                            <a:srgbClr val="4EE4D2"/>
                          </a:gs>
                          <a:gs pos="100000">
                            <a:srgbClr val="0070C0"/>
                          </a:gs>
                        </a:gsLst>
                        <a:lin ang="2700000" scaled="0"/>
                      </a:gra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algn="ctr"/>
                  <a:r>
                    <a:rPr lang="zh-CN" altLang="en-US" sz="2135" dirty="0">
                      <a:solidFill>
                        <a:schemeClr val="bg1"/>
                      </a:solidFill>
                      <a:latin typeface="微软雅黑" charset="0"/>
                      <a:ea typeface="微软雅黑" charset="0"/>
                      <a:cs typeface="+mn-ea"/>
                      <a:sym typeface="+mn-lt"/>
                    </a:rPr>
                    <a:t>运行监控</a:t>
                  </a:r>
                  <a:endParaRPr lang="zh-CN" altLang="en-US" sz="2135" dirty="0">
                    <a:solidFill>
                      <a:schemeClr val="bg1"/>
                    </a:solidFill>
                    <a:latin typeface="微软雅黑" charset="0"/>
                    <a:ea typeface="微软雅黑" charset="0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0" name="组合 39"/>
            <p:cNvGrpSpPr/>
            <p:nvPr/>
          </p:nvGrpSpPr>
          <p:grpSpPr>
            <a:xfrm>
              <a:off x="7046136" y="4086101"/>
              <a:ext cx="2043180" cy="757724"/>
              <a:chOff x="6755298" y="3417946"/>
              <a:chExt cx="2043180" cy="757724"/>
            </a:xfrm>
          </p:grpSpPr>
          <p:sp>
            <p:nvSpPr>
              <p:cNvPr id="41" name="六边形 40"/>
              <p:cNvSpPr/>
              <p:nvPr/>
            </p:nvSpPr>
            <p:spPr>
              <a:xfrm rot="5400000">
                <a:off x="7398026" y="2775218"/>
                <a:ext cx="757724" cy="2043180"/>
              </a:xfrm>
              <a:prstGeom prst="hexagon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560">
                  <a:latin typeface="微软雅黑" charset="0"/>
                  <a:ea typeface="微软雅黑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TextBox 45"/>
              <p:cNvSpPr txBox="1"/>
              <p:nvPr/>
            </p:nvSpPr>
            <p:spPr>
              <a:xfrm>
                <a:off x="6755298" y="3605135"/>
                <a:ext cx="1944837" cy="420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400" b="1">
                    <a:gradFill>
                      <a:gsLst>
                        <a:gs pos="1000">
                          <a:srgbClr val="4EE4D2"/>
                        </a:gs>
                        <a:gs pos="100000">
                          <a:srgbClr val="0070C0"/>
                        </a:gs>
                      </a:gsLst>
                      <a:lin ang="27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2135" dirty="0">
                    <a:solidFill>
                      <a:schemeClr val="bg1"/>
                    </a:solidFill>
                    <a:latin typeface="微软雅黑" charset="0"/>
                    <a:ea typeface="微软雅黑" charset="0"/>
                    <a:cs typeface="+mn-ea"/>
                    <a:sym typeface="+mn-lt"/>
                  </a:rPr>
                  <a:t>路由策略</a:t>
                </a:r>
                <a:endParaRPr lang="zh-CN" altLang="en-US" sz="2135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6" name="椭圆 45"/>
          <p:cNvSpPr>
            <a:spLocks noChangeArrowheads="1"/>
          </p:cNvSpPr>
          <p:nvPr/>
        </p:nvSpPr>
        <p:spPr bwMode="auto">
          <a:xfrm>
            <a:off x="10690549" y="4871954"/>
            <a:ext cx="2982013" cy="1477779"/>
          </a:xfrm>
          <a:prstGeom prst="ellipse">
            <a:avLst/>
          </a:prstGeom>
          <a:gradFill rotWithShape="1">
            <a:gsLst>
              <a:gs pos="0">
                <a:srgbClr val="0070C0"/>
              </a:gs>
              <a:gs pos="100000">
                <a:srgbClr val="693285"/>
              </a:gs>
            </a:gsLst>
            <a:lin ang="0" scaled="1"/>
          </a:gradFill>
          <a:ln>
            <a:noFill/>
          </a:ln>
          <a:effectLst>
            <a:outerShdw blurRad="431800" sx="102000" sy="102000" algn="ctr" rotWithShape="0">
              <a:srgbClr val="808080">
                <a:alpha val="40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charset="0"/>
              <a:ea typeface="微软雅黑" charset="0"/>
              <a:cs typeface="+mn-cs"/>
            </a:endParaRPr>
          </a:p>
        </p:txBody>
      </p:sp>
      <p:sp>
        <p:nvSpPr>
          <p:cNvPr id="47" name="Object 105"/>
          <p:cNvSpPr txBox="1"/>
          <p:nvPr/>
        </p:nvSpPr>
        <p:spPr>
          <a:xfrm>
            <a:off x="10768072" y="5167883"/>
            <a:ext cx="3046825" cy="477373"/>
          </a:xfrm>
          <a:prstGeom prst="rect">
            <a:avLst/>
          </a:prstGeom>
        </p:spPr>
        <p:txBody>
          <a:bodyPr vert="horz" wrap="square" lIns="0" tIns="55550" rIns="0" bIns="55550" rtlCol="0" anchor="t" anchorCtr="0">
            <a:no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32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运行标准</a:t>
            </a:r>
            <a:endParaRPr lang="zh-CN" sz="1400" b="1" i="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rot="20781315">
            <a:off x="8334194" y="2166598"/>
            <a:ext cx="5748903" cy="2059073"/>
            <a:chOff x="8837404" y="2886710"/>
            <a:chExt cx="5634244" cy="1879599"/>
          </a:xfrm>
        </p:grpSpPr>
        <p:pic>
          <p:nvPicPr>
            <p:cNvPr id="14370" name="图片 60" descr="AA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837404" y="2886710"/>
              <a:ext cx="5504815" cy="187959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4371" name="组 15"/>
            <p:cNvGrpSpPr/>
            <p:nvPr/>
          </p:nvGrpSpPr>
          <p:grpSpPr>
            <a:xfrm>
              <a:off x="10518251" y="3323930"/>
              <a:ext cx="3953397" cy="1148582"/>
              <a:chOff x="8877565" y="2778229"/>
              <a:chExt cx="3557919" cy="1076664"/>
            </a:xfrm>
          </p:grpSpPr>
          <p:sp>
            <p:nvSpPr>
              <p:cNvPr id="14372" name="标题 1161"/>
              <p:cNvSpPr txBox="1"/>
              <p:nvPr/>
            </p:nvSpPr>
            <p:spPr>
              <a:xfrm>
                <a:off x="8974314" y="2778229"/>
                <a:ext cx="2694696" cy="3160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18104" rIns="18104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5pPr>
              </a:lstStyle>
              <a:p>
                <a:pPr marL="0" lvl="0" indent="0" algn="r" defTabSz="304800" eaLnBrk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rgbClr val="0341DA"/>
                    </a:solidFill>
                    <a:latin typeface="微软雅黑" charset="0"/>
                    <a:ea typeface="微软雅黑" charset="0"/>
                  </a:rPr>
                  <a:t>基于运行指标 </a:t>
                </a:r>
                <a:endParaRPr lang="zh-CN" altLang="en-US" sz="1800" b="1" dirty="0">
                  <a:solidFill>
                    <a:srgbClr val="0341DA"/>
                  </a:solidFill>
                  <a:effectLst/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14373" name="标题 1161"/>
              <p:cNvSpPr txBox="1"/>
              <p:nvPr/>
            </p:nvSpPr>
            <p:spPr>
              <a:xfrm>
                <a:off x="8877565" y="3085742"/>
                <a:ext cx="2900163" cy="4476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5pPr>
              </a:lstStyle>
              <a:p>
                <a:pPr marL="0" lvl="0" indent="0" defTabSz="574675" eaLnBrk="1" hangingPunct="1">
                  <a:lnSpc>
                    <a:spcPts val="39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200" b="1" dirty="0">
                    <a:solidFill>
                      <a:srgbClr val="3E5DBF"/>
                    </a:solidFill>
                    <a:latin typeface="微软雅黑" charset="0"/>
                    <a:ea typeface="微软雅黑" charset="0"/>
                  </a:rPr>
                  <a:t>系统性管理</a:t>
                </a:r>
                <a:endParaRPr lang="zh-CN" altLang="en-US" sz="3200" b="1" dirty="0">
                  <a:solidFill>
                    <a:srgbClr val="3E5DBF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14374" name="标题 1161"/>
              <p:cNvSpPr txBox="1"/>
              <p:nvPr/>
            </p:nvSpPr>
            <p:spPr>
              <a:xfrm>
                <a:off x="9070074" y="3501113"/>
                <a:ext cx="3365410" cy="35378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18104" rIns="18104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5pPr>
              </a:lstStyle>
              <a:p>
                <a:pPr marL="0" indent="0" defTabSz="304800" eaLnBrk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zh-CN" altLang="en-US" sz="1400" b="1" dirty="0">
                    <a:solidFill>
                      <a:srgbClr val="00A1FF"/>
                    </a:solidFill>
                    <a:latin typeface="微软雅黑" charset="0"/>
                    <a:ea typeface="微软雅黑" charset="0"/>
                  </a:rPr>
                  <a:t>运行标准</a:t>
                </a:r>
                <a:r>
                  <a:rPr lang="en-US" altLang="zh-CN" sz="1400" b="1" dirty="0">
                    <a:solidFill>
                      <a:srgbClr val="00A1FF"/>
                    </a:solidFill>
                    <a:latin typeface="微软雅黑" charset="0"/>
                    <a:ea typeface="微软雅黑" charset="0"/>
                  </a:rPr>
                  <a:t>.</a:t>
                </a:r>
                <a:r>
                  <a:rPr lang="zh-CN" altLang="en-US" sz="1400" b="1" dirty="0">
                    <a:solidFill>
                      <a:srgbClr val="00A1FF"/>
                    </a:solidFill>
                    <a:latin typeface="微软雅黑" charset="0"/>
                    <a:ea typeface="微软雅黑" charset="0"/>
                  </a:rPr>
                  <a:t>传输等级</a:t>
                </a:r>
                <a:r>
                  <a:rPr lang="en-US" altLang="zh-CN" sz="1400" b="1" dirty="0">
                    <a:solidFill>
                      <a:srgbClr val="00A1FF"/>
                    </a:solidFill>
                    <a:latin typeface="微软雅黑" charset="0"/>
                    <a:ea typeface="微软雅黑" charset="0"/>
                  </a:rPr>
                  <a:t>.</a:t>
                </a:r>
                <a:r>
                  <a:rPr lang="zh-CN" altLang="en-US" sz="1400" b="1" dirty="0">
                    <a:solidFill>
                      <a:srgbClr val="00A1FF"/>
                    </a:solidFill>
                    <a:latin typeface="微软雅黑" charset="0"/>
                    <a:ea typeface="微软雅黑" charset="0"/>
                  </a:rPr>
                  <a:t>运行档案 </a:t>
                </a:r>
                <a:endParaRPr lang="zh-CN" altLang="en-US" sz="1400" b="1" dirty="0">
                  <a:solidFill>
                    <a:srgbClr val="00A1FF"/>
                  </a:solidFill>
                  <a:effectLst/>
                  <a:latin typeface="微软雅黑" charset="0"/>
                  <a:ea typeface="微软雅黑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1875" y="2185478"/>
            <a:ext cx="5504180" cy="1997639"/>
            <a:chOff x="-384352" y="2653377"/>
            <a:chExt cx="5504180" cy="2262507"/>
          </a:xfrm>
        </p:grpSpPr>
        <p:pic>
          <p:nvPicPr>
            <p:cNvPr id="14367" name="图片 1" descr="AA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84352" y="2653377"/>
              <a:ext cx="5504180" cy="226250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4368" name="组 16"/>
            <p:cNvGrpSpPr/>
            <p:nvPr/>
          </p:nvGrpSpPr>
          <p:grpSpPr>
            <a:xfrm>
              <a:off x="436443" y="3154103"/>
              <a:ext cx="3368477" cy="1261085"/>
              <a:chOff x="-237787" y="2672816"/>
              <a:chExt cx="3155575" cy="1182056"/>
            </a:xfrm>
          </p:grpSpPr>
          <p:sp>
            <p:nvSpPr>
              <p:cNvPr id="14375" name="标题 1161"/>
              <p:cNvSpPr txBox="1"/>
              <p:nvPr/>
            </p:nvSpPr>
            <p:spPr>
              <a:xfrm>
                <a:off x="-237787" y="2672816"/>
                <a:ext cx="1716186" cy="345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18104" rIns="18104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5pPr>
              </a:lstStyle>
              <a:p>
                <a:pPr marL="0" lvl="0" indent="0" defTabSz="304800" eaLnBrk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rgbClr val="0341DA"/>
                    </a:solidFill>
                    <a:latin typeface="微软雅黑" charset="0"/>
                    <a:ea typeface="微软雅黑" charset="0"/>
                  </a:rPr>
                  <a:t>基于</a:t>
                </a:r>
                <a:r>
                  <a:rPr lang="zh-CN" altLang="en-US" sz="1800" b="1" dirty="0">
                    <a:solidFill>
                      <a:srgbClr val="0341DA"/>
                    </a:solidFill>
                    <a:effectLst/>
                    <a:latin typeface="微软雅黑" charset="0"/>
                    <a:ea typeface="微软雅黑" charset="0"/>
                  </a:rPr>
                  <a:t>业务</a:t>
                </a:r>
                <a:r>
                  <a:rPr lang="zh-CN" altLang="en-US" sz="1800" b="1" dirty="0">
                    <a:solidFill>
                      <a:srgbClr val="0341DA"/>
                    </a:solidFill>
                    <a:latin typeface="微软雅黑" charset="0"/>
                    <a:ea typeface="微软雅黑" charset="0"/>
                  </a:rPr>
                  <a:t>发展</a:t>
                </a:r>
                <a:endParaRPr lang="zh-CN" altLang="en-US" sz="1800" b="1" dirty="0">
                  <a:solidFill>
                    <a:srgbClr val="0341DA"/>
                  </a:solidFill>
                  <a:effectLst/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14376" name="标题 1161"/>
              <p:cNvSpPr txBox="1"/>
              <p:nvPr/>
            </p:nvSpPr>
            <p:spPr>
              <a:xfrm>
                <a:off x="362247" y="3142380"/>
                <a:ext cx="2555541" cy="4475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5pPr>
              </a:lstStyle>
              <a:p>
                <a:pPr marL="0" lvl="0" indent="0" algn="r" defTabSz="574675" eaLnBrk="1" hangingPunct="1">
                  <a:lnSpc>
                    <a:spcPts val="39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200" b="1" dirty="0">
                    <a:solidFill>
                      <a:srgbClr val="3E5DBF"/>
                    </a:solidFill>
                    <a:latin typeface="微软雅黑" charset="0"/>
                    <a:ea typeface="微软雅黑" charset="0"/>
                  </a:rPr>
                  <a:t>系统性规划</a:t>
                </a:r>
                <a:endParaRPr lang="zh-CN" altLang="en-US" sz="3200" b="1" dirty="0">
                  <a:solidFill>
                    <a:srgbClr val="3E5DBF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14377" name="标题 1161"/>
              <p:cNvSpPr txBox="1"/>
              <p:nvPr/>
            </p:nvSpPr>
            <p:spPr>
              <a:xfrm>
                <a:off x="57081" y="3501112"/>
                <a:ext cx="2781331" cy="35376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18104" rIns="18104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5pPr>
              </a:lstStyle>
              <a:p>
                <a:pPr marL="0" lvl="0" indent="0" algn="r" defTabSz="304800" eaLnBrk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rgbClr val="00A1FF"/>
                    </a:solidFill>
                    <a:latin typeface="微软雅黑" charset="0"/>
                    <a:ea typeface="微软雅黑" charset="0"/>
                  </a:rPr>
                  <a:t>传输需求</a:t>
                </a:r>
                <a:r>
                  <a:rPr lang="en-US" altLang="zh-CN" sz="1400" b="1" dirty="0">
                    <a:solidFill>
                      <a:srgbClr val="00A1FF"/>
                    </a:solidFill>
                    <a:latin typeface="微软雅黑" charset="0"/>
                    <a:ea typeface="微软雅黑" charset="0"/>
                  </a:rPr>
                  <a:t>.</a:t>
                </a:r>
                <a:r>
                  <a:rPr lang="zh-CN" altLang="en-US" sz="1400" b="1" dirty="0">
                    <a:solidFill>
                      <a:srgbClr val="00A1FF"/>
                    </a:solidFill>
                    <a:latin typeface="微软雅黑" charset="0"/>
                    <a:ea typeface="微软雅黑" charset="0"/>
                  </a:rPr>
                  <a:t>架构设计</a:t>
                </a:r>
                <a:r>
                  <a:rPr lang="en-US" altLang="zh-CN" sz="1400" b="1" dirty="0">
                    <a:solidFill>
                      <a:srgbClr val="00A1FF"/>
                    </a:solidFill>
                    <a:latin typeface="微软雅黑" charset="0"/>
                    <a:ea typeface="微软雅黑" charset="0"/>
                  </a:rPr>
                  <a:t>.</a:t>
                </a:r>
                <a:r>
                  <a:rPr lang="zh-CN" altLang="en-US" sz="1400" b="1" dirty="0">
                    <a:solidFill>
                      <a:srgbClr val="00A1FF"/>
                    </a:solidFill>
                    <a:latin typeface="微软雅黑" charset="0"/>
                    <a:ea typeface="微软雅黑" charset="0"/>
                  </a:rPr>
                  <a:t>资源分配</a:t>
                </a:r>
                <a:endParaRPr lang="zh-CN" altLang="en-US" sz="1400" b="1" dirty="0">
                  <a:solidFill>
                    <a:srgbClr val="00A1FF"/>
                  </a:solidFill>
                  <a:latin typeface="微软雅黑" charset="0"/>
                  <a:ea typeface="微软雅黑" charset="0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 rot="4734492">
            <a:off x="5003726" y="5723236"/>
            <a:ext cx="5634249" cy="2366927"/>
            <a:chOff x="8837403" y="2621880"/>
            <a:chExt cx="5634249" cy="2366927"/>
          </a:xfrm>
        </p:grpSpPr>
        <p:pic>
          <p:nvPicPr>
            <p:cNvPr id="10" name="图片 60" descr="AA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837403" y="2621880"/>
              <a:ext cx="5504815" cy="236692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" name="组 15"/>
            <p:cNvGrpSpPr/>
            <p:nvPr/>
          </p:nvGrpSpPr>
          <p:grpSpPr>
            <a:xfrm>
              <a:off x="10625077" y="3308350"/>
              <a:ext cx="3846575" cy="1164159"/>
              <a:chOff x="8973702" y="2763625"/>
              <a:chExt cx="3461782" cy="1091266"/>
            </a:xfrm>
          </p:grpSpPr>
          <p:sp>
            <p:nvSpPr>
              <p:cNvPr id="13" name="标题 1161"/>
              <p:cNvSpPr txBox="1"/>
              <p:nvPr/>
            </p:nvSpPr>
            <p:spPr>
              <a:xfrm>
                <a:off x="9075857" y="2763625"/>
                <a:ext cx="2194139" cy="34523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18104" rIns="18104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5pPr>
              </a:lstStyle>
              <a:p>
                <a:pPr marL="0" lvl="0" indent="0" algn="r" defTabSz="304800" eaLnBrk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rgbClr val="0341DA"/>
                    </a:solidFill>
                    <a:latin typeface="微软雅黑" charset="0"/>
                    <a:ea typeface="微软雅黑" charset="0"/>
                  </a:rPr>
                  <a:t>基于可视化运维</a:t>
                </a:r>
                <a:endParaRPr lang="zh-CN" altLang="en-US" sz="1800" b="1" dirty="0">
                  <a:solidFill>
                    <a:srgbClr val="0341DA"/>
                  </a:solidFill>
                  <a:effectLst/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14" name="标题 1161"/>
              <p:cNvSpPr txBox="1"/>
              <p:nvPr/>
            </p:nvSpPr>
            <p:spPr>
              <a:xfrm>
                <a:off x="8973702" y="3156596"/>
                <a:ext cx="2193544" cy="4476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5pPr>
              </a:lstStyle>
              <a:p>
                <a:pPr marL="0" lvl="0" indent="0" defTabSz="574675" eaLnBrk="1" hangingPunct="1">
                  <a:lnSpc>
                    <a:spcPts val="39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200" b="1" dirty="0">
                    <a:solidFill>
                      <a:srgbClr val="3E5DBF"/>
                    </a:solidFill>
                    <a:latin typeface="微软雅黑" charset="0"/>
                    <a:ea typeface="微软雅黑" charset="0"/>
                  </a:rPr>
                  <a:t>系统性运维</a:t>
                </a:r>
                <a:endParaRPr lang="zh-CN" altLang="en-US" sz="3200" b="1" dirty="0">
                  <a:solidFill>
                    <a:srgbClr val="3E5DBF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15" name="标题 1161"/>
              <p:cNvSpPr txBox="1"/>
              <p:nvPr/>
            </p:nvSpPr>
            <p:spPr>
              <a:xfrm>
                <a:off x="9070074" y="3501111"/>
                <a:ext cx="3365410" cy="35378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18104" rIns="18104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5pPr>
              </a:lstStyle>
              <a:p>
                <a:pPr marL="0" lvl="0" indent="0" defTabSz="304800" eaLnBrk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accent1"/>
                    </a:solidFill>
                    <a:latin typeface="微软雅黑" charset="0"/>
                    <a:ea typeface="微软雅黑" charset="0"/>
                  </a:rPr>
                  <a:t>运维巡检</a:t>
                </a:r>
                <a:r>
                  <a:rPr lang="en-US" altLang="zh-CN" sz="1400" b="1" dirty="0">
                    <a:solidFill>
                      <a:schemeClr val="accent1"/>
                    </a:solidFill>
                    <a:latin typeface="微软雅黑" charset="0"/>
                    <a:ea typeface="微软雅黑" charset="0"/>
                  </a:rPr>
                  <a:t>.</a:t>
                </a:r>
                <a:r>
                  <a:rPr lang="zh-CN" altLang="en-US" sz="1400" b="1" dirty="0">
                    <a:solidFill>
                      <a:schemeClr val="accent1"/>
                    </a:solidFill>
                    <a:latin typeface="微软雅黑" charset="0"/>
                    <a:ea typeface="微软雅黑" charset="0"/>
                  </a:rPr>
                  <a:t>配置优化</a:t>
                </a:r>
                <a:r>
                  <a:rPr lang="en-US" altLang="zh-CN" sz="1400" b="1" dirty="0">
                    <a:solidFill>
                      <a:schemeClr val="accent1"/>
                    </a:solidFill>
                    <a:latin typeface="微软雅黑" charset="0"/>
                    <a:ea typeface="微软雅黑" charset="0"/>
                  </a:rPr>
                  <a:t>.</a:t>
                </a:r>
                <a:r>
                  <a:rPr lang="zh-CN" altLang="en-US" sz="1400" b="1" dirty="0">
                    <a:solidFill>
                      <a:schemeClr val="accent1"/>
                    </a:solidFill>
                    <a:latin typeface="微软雅黑" charset="0"/>
                    <a:ea typeface="微软雅黑" charset="0"/>
                  </a:rPr>
                  <a:t>传输优化</a:t>
                </a:r>
                <a:endParaRPr lang="zh-CN" altLang="en-US" sz="1400" b="1" dirty="0">
                  <a:solidFill>
                    <a:schemeClr val="accent1"/>
                  </a:solidFill>
                  <a:latin typeface="微软雅黑" charset="0"/>
                  <a:ea typeface="微软雅黑" charset="0"/>
                </a:endParaRPr>
              </a:p>
            </p:txBody>
          </p:sp>
        </p:grpSp>
      </p:grpSp>
      <p:sp>
        <p:nvSpPr>
          <p:cNvPr id="14353" name="矩形 44"/>
          <p:cNvSpPr/>
          <p:nvPr/>
        </p:nvSpPr>
        <p:spPr>
          <a:xfrm>
            <a:off x="2000864" y="6525732"/>
            <a:ext cx="3688736" cy="362792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rgbClr val="0341DA"/>
                </a:solidFill>
                <a:latin typeface="微软雅黑" charset="0"/>
                <a:ea typeface="微软雅黑" charset="0"/>
              </a:rPr>
              <a:t>V-LAN</a:t>
            </a:r>
            <a:r>
              <a:rPr lang="zh-CN" altLang="en-US" sz="1600" dirty="0">
                <a:solidFill>
                  <a:srgbClr val="0341DA"/>
                </a:solidFill>
                <a:latin typeface="微软雅黑" charset="0"/>
                <a:ea typeface="微软雅黑" charset="0"/>
              </a:rPr>
              <a:t>管理</a:t>
            </a:r>
            <a:r>
              <a:rPr lang="en-US" altLang="zh-CN" sz="1600" dirty="0">
                <a:solidFill>
                  <a:srgbClr val="0341DA"/>
                </a:solidFill>
                <a:latin typeface="微软雅黑" charset="0"/>
                <a:ea typeface="微软雅黑" charset="0"/>
              </a:rPr>
              <a:t>.</a:t>
            </a:r>
            <a:r>
              <a:rPr lang="zh-CN" altLang="en-US" sz="1600" dirty="0">
                <a:solidFill>
                  <a:srgbClr val="0341DA"/>
                </a:solidFill>
                <a:latin typeface="微软雅黑" charset="0"/>
                <a:ea typeface="微软雅黑" charset="0"/>
              </a:rPr>
              <a:t>●资源规划●等级设定</a:t>
            </a:r>
            <a:endParaRPr lang="en-US" altLang="zh-CN" sz="1600" dirty="0">
              <a:solidFill>
                <a:srgbClr val="0341DA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4354" name="矩形 39"/>
          <p:cNvSpPr/>
          <p:nvPr/>
        </p:nvSpPr>
        <p:spPr>
          <a:xfrm>
            <a:off x="1831611" y="7091020"/>
            <a:ext cx="3564350" cy="362792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5pPr>
          </a:lstStyle>
          <a:p>
            <a:pPr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0341DA"/>
                </a:solidFill>
                <a:latin typeface="微软雅黑" charset="0"/>
                <a:ea typeface="微软雅黑" charset="0"/>
              </a:rPr>
              <a:t>冗余管理●传输标准●连通性评估</a:t>
            </a:r>
            <a:endParaRPr lang="zh-CN" altLang="en-US" sz="1600" dirty="0">
              <a:solidFill>
                <a:srgbClr val="0341DA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4356" name="Rectangle 15"/>
          <p:cNvSpPr/>
          <p:nvPr/>
        </p:nvSpPr>
        <p:spPr>
          <a:xfrm>
            <a:off x="487320" y="6388900"/>
            <a:ext cx="1840230" cy="49962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104" rIns="18104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5pPr>
          </a:lstStyle>
          <a:p>
            <a:pPr defTabSz="304800" eaLnBrk="1">
              <a:lnSpc>
                <a:spcPct val="150000"/>
              </a:lnSpc>
              <a:spcBef>
                <a:spcPct val="0"/>
              </a:spcBef>
            </a:pPr>
            <a:r>
              <a:rPr kumimoji="0" lang="zh-CN" altLang="en-US" sz="2000" b="1" u="sng" dirty="0">
                <a:solidFill>
                  <a:srgbClr val="3A39A5"/>
                </a:solidFill>
                <a:latin typeface="微软雅黑" charset="0"/>
                <a:ea typeface="微软雅黑" charset="0"/>
              </a:rPr>
              <a:t> 资源管理</a:t>
            </a:r>
            <a:endParaRPr lang="zh-CN" altLang="en-US" sz="2000" b="1" u="sng" dirty="0">
              <a:solidFill>
                <a:srgbClr val="3A39A5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85" name="Rectangle 15"/>
          <p:cNvSpPr/>
          <p:nvPr/>
        </p:nvSpPr>
        <p:spPr>
          <a:xfrm>
            <a:off x="432575" y="6972858"/>
            <a:ext cx="1831975" cy="499624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104" rIns="18104">
            <a:spAutoFit/>
          </a:bodyPr>
          <a:lstStyle>
            <a:lvl1pPr>
              <a:defRPr sz="1400">
                <a:solidFill>
                  <a:srgbClr val="D9D9D9"/>
                </a:solidFill>
              </a:defRPr>
            </a:lvl1pPr>
          </a:lstStyle>
          <a:p>
            <a:pPr marL="342900" marR="0" lvl="0" indent="-342900" algn="l" defTabSz="3048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3A39A5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 Light" panose="020B0502040204020203" pitchFamily="34" charset="-122"/>
              </a:rPr>
              <a:t>运行指标</a:t>
            </a:r>
            <a:endParaRPr kumimoji="0" lang="zh-CN" altLang="en-US" sz="2000" b="1" i="0" u="sng" strike="noStrike" kern="1200" cap="none" spc="0" normalizeH="0" baseline="0" noProof="0" dirty="0">
              <a:ln>
                <a:noFill/>
              </a:ln>
              <a:solidFill>
                <a:srgbClr val="3A39A5"/>
              </a:solidFill>
              <a:effectLst/>
              <a:uLnTx/>
              <a:uFillTx/>
              <a:latin typeface="微软雅黑" charset="0"/>
              <a:ea typeface="微软雅黑" charset="0"/>
              <a:cs typeface="微软雅黑 Light" panose="020B0502040204020203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30763" y="7544526"/>
            <a:ext cx="5165198" cy="499624"/>
            <a:chOff x="242506" y="22561982"/>
            <a:chExt cx="5365379" cy="19574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355" name="矩形 42"/>
            <p:cNvSpPr/>
            <p:nvPr/>
          </p:nvSpPr>
          <p:spPr>
            <a:xfrm>
              <a:off x="1847891" y="22893927"/>
              <a:ext cx="3759994" cy="1421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indent="0"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0341DA"/>
                  </a:solidFill>
                  <a:latin typeface="微软雅黑" charset="0"/>
                  <a:ea typeface="微软雅黑" charset="0"/>
                </a:rPr>
                <a:t>策略路由●可视化监控 ●系统升级</a:t>
              </a:r>
              <a:endParaRPr lang="zh-CN" altLang="en-US" sz="1600" dirty="0">
                <a:solidFill>
                  <a:srgbClr val="0341DA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4358" name="Rectangle 15"/>
            <p:cNvSpPr/>
            <p:nvPr/>
          </p:nvSpPr>
          <p:spPr>
            <a:xfrm>
              <a:off x="242506" y="22561982"/>
              <a:ext cx="2592665" cy="195746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18104" rIns="18104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571500" indent="-342900" defTabSz="304800">
                <a:lnSpc>
                  <a:spcPct val="150000"/>
                </a:lnSpc>
                <a:spcBef>
                  <a:spcPct val="0"/>
                </a:spcBef>
              </a:pPr>
              <a:r>
                <a:rPr kumimoji="0" lang="zh-CN" altLang="en-US" sz="2000" b="1" u="sng" dirty="0">
                  <a:solidFill>
                    <a:srgbClr val="3A39A5"/>
                  </a:solidFill>
                  <a:latin typeface="微软雅黑" charset="0"/>
                  <a:ea typeface="微软雅黑" charset="0"/>
                </a:rPr>
                <a:t>系统管理</a:t>
              </a:r>
              <a:endParaRPr kumimoji="0" lang="zh-CN" altLang="en-US" sz="2000" b="1" u="sng" dirty="0">
                <a:solidFill>
                  <a:srgbClr val="3A39A5"/>
                </a:solidFill>
                <a:latin typeface="微软雅黑" charset="0"/>
                <a:ea typeface="微软雅黑" charset="0"/>
              </a:endParaRPr>
            </a:p>
          </p:txBody>
        </p:sp>
      </p:grpSp>
      <p:sp>
        <p:nvSpPr>
          <p:cNvPr id="65" name="椭圆 64"/>
          <p:cNvSpPr/>
          <p:nvPr/>
        </p:nvSpPr>
        <p:spPr>
          <a:xfrm>
            <a:off x="5076825" y="1796640"/>
            <a:ext cx="4015105" cy="4014470"/>
          </a:xfrm>
          <a:prstGeom prst="ellipse">
            <a:avLst/>
          </a:prstGeom>
          <a:gradFill flip="none" rotWithShape="1">
            <a:gsLst>
              <a:gs pos="0">
                <a:srgbClr val="3E5DBF"/>
              </a:gs>
              <a:gs pos="100000">
                <a:srgbClr val="693285">
                  <a:lumMod val="96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charset="0"/>
              <a:ea typeface="微软雅黑" charset="0"/>
              <a:cs typeface="+mn-cs"/>
            </a:endParaRPr>
          </a:p>
        </p:txBody>
      </p:sp>
      <p:sp>
        <p:nvSpPr>
          <p:cNvPr id="102" name="椭圆 101"/>
          <p:cNvSpPr>
            <a:spLocks noChangeArrowheads="1"/>
          </p:cNvSpPr>
          <p:nvPr/>
        </p:nvSpPr>
        <p:spPr bwMode="auto">
          <a:xfrm>
            <a:off x="4114186" y="927470"/>
            <a:ext cx="5883910" cy="5882005"/>
          </a:xfrm>
          <a:prstGeom prst="ellipse">
            <a:avLst/>
          </a:prstGeom>
          <a:noFill/>
          <a:ln w="38100">
            <a:solidFill>
              <a:srgbClr val="00A1FF">
                <a:alpha val="5098"/>
              </a:srgbClr>
            </a:solidFill>
            <a:miter lim="800000"/>
          </a:ln>
          <a:effectLst>
            <a:outerShdw blurRad="511175" algn="tl" rotWithShape="0">
              <a:srgbClr val="808080">
                <a:alpha val="53999"/>
              </a:srgbClr>
            </a:outerShdw>
          </a:effec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13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charset="0"/>
              <a:ea typeface="微软雅黑" charset="0"/>
              <a:cs typeface="+mn-cs"/>
            </a:endParaRPr>
          </a:p>
        </p:txBody>
      </p:sp>
      <p:sp>
        <p:nvSpPr>
          <p:cNvPr id="64" name="椭圆 63"/>
          <p:cNvSpPr>
            <a:spLocks noChangeArrowheads="1"/>
          </p:cNvSpPr>
          <p:nvPr/>
        </p:nvSpPr>
        <p:spPr bwMode="auto">
          <a:xfrm>
            <a:off x="4810125" y="1503680"/>
            <a:ext cx="4697730" cy="4695825"/>
          </a:xfrm>
          <a:prstGeom prst="ellipse">
            <a:avLst/>
          </a:prstGeom>
          <a:noFill/>
          <a:ln w="12700" cap="flat" cmpd="sng">
            <a:solidFill>
              <a:schemeClr val="accent1">
                <a:alpha val="48000"/>
              </a:schemeClr>
            </a:solidFill>
            <a:prstDash val="solid"/>
            <a:miter lim="800000"/>
          </a:ln>
          <a:effectLst>
            <a:outerShdw blurRad="511175" algn="tl" rotWithShape="0">
              <a:srgbClr val="808080">
                <a:alpha val="53999"/>
              </a:srgbClr>
            </a:outerShdw>
          </a:effec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13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charset="0"/>
              <a:ea typeface="微软雅黑" charset="0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062345" y="2755900"/>
            <a:ext cx="2193290" cy="219138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13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0"/>
              <a:ea typeface="微软雅黑" charset="0"/>
              <a:cs typeface="+mn-cs"/>
            </a:endParaRPr>
          </a:p>
        </p:txBody>
      </p:sp>
      <p:sp>
        <p:nvSpPr>
          <p:cNvPr id="14343" name="文本框 65"/>
          <p:cNvSpPr txBox="1"/>
          <p:nvPr/>
        </p:nvSpPr>
        <p:spPr>
          <a:xfrm>
            <a:off x="6109970" y="3342468"/>
            <a:ext cx="2062480" cy="1067145"/>
          </a:xfrm>
          <a:prstGeom prst="rect">
            <a:avLst/>
          </a:prstGeom>
          <a:noFill/>
          <a:ln w="9525">
            <a:noFill/>
          </a:ln>
        </p:spPr>
        <p:txBody>
          <a:bodyPr wrap="square" lIns="144712" tIns="72355" rIns="144712" bIns="72355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3325" b="1" dirty="0">
                <a:solidFill>
                  <a:srgbClr val="404040"/>
                </a:solidFill>
                <a:latin typeface="微软雅黑" charset="0"/>
                <a:ea typeface="微软雅黑" charset="0"/>
              </a:rPr>
              <a:t>网络传输</a:t>
            </a:r>
            <a:r>
              <a:rPr lang="zh-CN" altLang="en-US" sz="3325" b="1" dirty="0">
                <a:solidFill>
                  <a:srgbClr val="7030A0"/>
                </a:solidFill>
                <a:latin typeface="微软雅黑" charset="0"/>
                <a:ea typeface="微软雅黑" charset="0"/>
              </a:rPr>
              <a:t>运行管理</a:t>
            </a:r>
            <a:endParaRPr lang="zh-CN" altLang="en-US" sz="3325" b="1" dirty="0">
              <a:solidFill>
                <a:srgbClr val="7030A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4344" name="椭圆 89"/>
          <p:cNvSpPr/>
          <p:nvPr/>
        </p:nvSpPr>
        <p:spPr>
          <a:xfrm>
            <a:off x="4697888" y="3265903"/>
            <a:ext cx="283210" cy="283210"/>
          </a:xfrm>
          <a:prstGeom prst="ellipse">
            <a:avLst/>
          </a:prstGeom>
          <a:solidFill>
            <a:srgbClr val="00A1FF"/>
          </a:solidFill>
          <a:ln w="12700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660">
              <a:solidFill>
                <a:srgbClr val="FFFFFF"/>
              </a:solidFill>
              <a:latin typeface="微软雅黑" charset="0"/>
              <a:ea typeface="微软雅黑" charset="0"/>
              <a:sym typeface="微软雅黑"/>
            </a:endParaRPr>
          </a:p>
        </p:txBody>
      </p:sp>
      <p:sp>
        <p:nvSpPr>
          <p:cNvPr id="14345" name="文本框 87"/>
          <p:cNvSpPr txBox="1"/>
          <p:nvPr/>
        </p:nvSpPr>
        <p:spPr>
          <a:xfrm>
            <a:off x="7143115" y="2354580"/>
            <a:ext cx="1062990" cy="306705"/>
          </a:xfrm>
          <a:prstGeom prst="rect">
            <a:avLst/>
          </a:prstGeom>
          <a:noFill/>
          <a:ln w="12700">
            <a:noFill/>
          </a:ln>
        </p:spPr>
        <p:txBody>
          <a:bodyPr wrap="square" lIns="18104" rIns="18104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5pPr>
          </a:lstStyle>
          <a:p>
            <a:pPr marL="0" lvl="0" indent="0" defTabSz="304800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连通性</a:t>
            </a:r>
            <a:endParaRPr lang="zh-CN" altLang="en-US" sz="1400" dirty="0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4346" name="文本框 92"/>
          <p:cNvSpPr txBox="1"/>
          <p:nvPr/>
        </p:nvSpPr>
        <p:spPr>
          <a:xfrm>
            <a:off x="8265160" y="3364230"/>
            <a:ext cx="991235" cy="3077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架构设计</a:t>
            </a:r>
            <a:endParaRPr lang="zh-CN" altLang="en-US" sz="14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4347" name="文本框 47"/>
          <p:cNvSpPr txBox="1"/>
          <p:nvPr/>
        </p:nvSpPr>
        <p:spPr>
          <a:xfrm>
            <a:off x="5214831" y="3690947"/>
            <a:ext cx="969520" cy="3077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运行档案 </a:t>
            </a:r>
            <a:endParaRPr lang="zh-CN" altLang="en-US" sz="14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4348" name="文本框 53"/>
          <p:cNvSpPr txBox="1"/>
          <p:nvPr/>
        </p:nvSpPr>
        <p:spPr>
          <a:xfrm>
            <a:off x="5265683" y="2886710"/>
            <a:ext cx="1103367" cy="3077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资源使用率</a:t>
            </a:r>
            <a:endParaRPr lang="zh-CN" altLang="en-US" sz="14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4349" name="文本框 58"/>
          <p:cNvSpPr txBox="1"/>
          <p:nvPr/>
        </p:nvSpPr>
        <p:spPr>
          <a:xfrm>
            <a:off x="6758305" y="5401945"/>
            <a:ext cx="991235" cy="3077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资源分配</a:t>
            </a:r>
            <a:endParaRPr lang="zh-CN" altLang="en-US" sz="14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4350" name="文本框 68"/>
          <p:cNvSpPr txBox="1"/>
          <p:nvPr/>
        </p:nvSpPr>
        <p:spPr>
          <a:xfrm>
            <a:off x="7953375" y="4746625"/>
            <a:ext cx="991235" cy="3077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等级设定</a:t>
            </a:r>
            <a:endParaRPr lang="zh-CN" altLang="en-US" sz="14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3" name="KSO_Shape"/>
          <p:cNvSpPr>
            <a:spLocks noChangeAspect="1"/>
          </p:cNvSpPr>
          <p:nvPr/>
        </p:nvSpPr>
        <p:spPr>
          <a:xfrm>
            <a:off x="8451850" y="3104515"/>
            <a:ext cx="374650" cy="269240"/>
          </a:xfrm>
          <a:custGeom>
            <a:avLst/>
            <a:gdLst/>
            <a:ahLst/>
            <a:cxnLst/>
            <a:rect l="l" t="t" r="r" b="b"/>
            <a:pathLst>
              <a:path w="1690322" h="1152128">
                <a:moveTo>
                  <a:pt x="826556" y="1149986"/>
                </a:moveTo>
                <a:lnTo>
                  <a:pt x="889752" y="1149986"/>
                </a:lnTo>
                <a:cubicBezTo>
                  <a:pt x="889500" y="1150690"/>
                  <a:pt x="889449" y="1151409"/>
                  <a:pt x="889399" y="1152128"/>
                </a:cubicBezTo>
                <a:lnTo>
                  <a:pt x="826226" y="1152128"/>
                </a:lnTo>
                <a:close/>
                <a:moveTo>
                  <a:pt x="1243612" y="747450"/>
                </a:moveTo>
                <a:cubicBezTo>
                  <a:pt x="1477312" y="740021"/>
                  <a:pt x="1674794" y="919019"/>
                  <a:pt x="1690322" y="1152128"/>
                </a:cubicBezTo>
                <a:lnTo>
                  <a:pt x="1626622" y="1152128"/>
                </a:lnTo>
                <a:cubicBezTo>
                  <a:pt x="1611628" y="955005"/>
                  <a:pt x="1443876" y="804288"/>
                  <a:pt x="1245620" y="810590"/>
                </a:cubicBezTo>
                <a:cubicBezTo>
                  <a:pt x="1189595" y="812371"/>
                  <a:pt x="1136798" y="826511"/>
                  <a:pt x="1090488" y="851592"/>
                </a:cubicBezTo>
                <a:cubicBezTo>
                  <a:pt x="1079087" y="833319"/>
                  <a:pt x="1065672" y="816545"/>
                  <a:pt x="1049512" y="802255"/>
                </a:cubicBezTo>
                <a:cubicBezTo>
                  <a:pt x="1106685" y="768739"/>
                  <a:pt x="1172955" y="749696"/>
                  <a:pt x="1243612" y="747450"/>
                </a:cubicBezTo>
                <a:close/>
                <a:moveTo>
                  <a:pt x="562417" y="606836"/>
                </a:moveTo>
                <a:cubicBezTo>
                  <a:pt x="877321" y="596825"/>
                  <a:pt x="1143423" y="838020"/>
                  <a:pt x="1164346" y="1152128"/>
                </a:cubicBezTo>
                <a:lnTo>
                  <a:pt x="1078512" y="1152128"/>
                </a:lnTo>
                <a:cubicBezTo>
                  <a:pt x="1058307" y="886510"/>
                  <a:pt x="832267" y="683424"/>
                  <a:pt x="565122" y="691915"/>
                </a:cubicBezTo>
                <a:cubicBezTo>
                  <a:pt x="308709" y="700066"/>
                  <a:pt x="102467" y="900340"/>
                  <a:pt x="85124" y="1152128"/>
                </a:cubicBezTo>
                <a:lnTo>
                  <a:pt x="0" y="1152128"/>
                </a:lnTo>
                <a:cubicBezTo>
                  <a:pt x="17286" y="854342"/>
                  <a:pt x="260044" y="616447"/>
                  <a:pt x="562417" y="606836"/>
                </a:cubicBezTo>
                <a:close/>
                <a:moveTo>
                  <a:pt x="1257403" y="357877"/>
                </a:moveTo>
                <a:cubicBezTo>
                  <a:pt x="1175548" y="357877"/>
                  <a:pt x="1109192" y="424234"/>
                  <a:pt x="1109192" y="506089"/>
                </a:cubicBezTo>
                <a:cubicBezTo>
                  <a:pt x="1109192" y="587944"/>
                  <a:pt x="1175548" y="654300"/>
                  <a:pt x="1257403" y="654300"/>
                </a:cubicBezTo>
                <a:cubicBezTo>
                  <a:pt x="1339258" y="654300"/>
                  <a:pt x="1405614" y="587944"/>
                  <a:pt x="1405614" y="506089"/>
                </a:cubicBezTo>
                <a:cubicBezTo>
                  <a:pt x="1405614" y="424234"/>
                  <a:pt x="1339258" y="357877"/>
                  <a:pt x="1257403" y="357877"/>
                </a:cubicBezTo>
                <a:close/>
                <a:moveTo>
                  <a:pt x="1257403" y="297099"/>
                </a:moveTo>
                <a:cubicBezTo>
                  <a:pt x="1372825" y="297099"/>
                  <a:pt x="1466393" y="390667"/>
                  <a:pt x="1466393" y="506089"/>
                </a:cubicBezTo>
                <a:cubicBezTo>
                  <a:pt x="1466393" y="621511"/>
                  <a:pt x="1372825" y="715079"/>
                  <a:pt x="1257403" y="715079"/>
                </a:cubicBezTo>
                <a:cubicBezTo>
                  <a:pt x="1141981" y="715079"/>
                  <a:pt x="1048414" y="621511"/>
                  <a:pt x="1048414" y="506089"/>
                </a:cubicBezTo>
                <a:cubicBezTo>
                  <a:pt x="1048414" y="390667"/>
                  <a:pt x="1141981" y="297099"/>
                  <a:pt x="1257403" y="297099"/>
                </a:cubicBezTo>
                <a:close/>
                <a:moveTo>
                  <a:pt x="580999" y="81897"/>
                </a:moveTo>
                <a:cubicBezTo>
                  <a:pt x="470702" y="81897"/>
                  <a:pt x="381289" y="171311"/>
                  <a:pt x="381289" y="281608"/>
                </a:cubicBezTo>
                <a:cubicBezTo>
                  <a:pt x="381289" y="391906"/>
                  <a:pt x="470702" y="481318"/>
                  <a:pt x="580999" y="481318"/>
                </a:cubicBezTo>
                <a:cubicBezTo>
                  <a:pt x="691297" y="481318"/>
                  <a:pt x="780710" y="391906"/>
                  <a:pt x="780710" y="281608"/>
                </a:cubicBezTo>
                <a:cubicBezTo>
                  <a:pt x="780710" y="171311"/>
                  <a:pt x="691297" y="81897"/>
                  <a:pt x="580999" y="81897"/>
                </a:cubicBezTo>
                <a:close/>
                <a:moveTo>
                  <a:pt x="580999" y="0"/>
                </a:moveTo>
                <a:cubicBezTo>
                  <a:pt x="736527" y="0"/>
                  <a:pt x="862607" y="126080"/>
                  <a:pt x="862607" y="281608"/>
                </a:cubicBezTo>
                <a:cubicBezTo>
                  <a:pt x="862607" y="437136"/>
                  <a:pt x="736527" y="563216"/>
                  <a:pt x="580999" y="563216"/>
                </a:cubicBezTo>
                <a:cubicBezTo>
                  <a:pt x="425471" y="563216"/>
                  <a:pt x="299392" y="437136"/>
                  <a:pt x="299392" y="281608"/>
                </a:cubicBezTo>
                <a:cubicBezTo>
                  <a:pt x="299392" y="126080"/>
                  <a:pt x="425471" y="0"/>
                  <a:pt x="580999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5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0"/>
              <a:ea typeface="微软雅黑" charset="0"/>
              <a:cs typeface="+mn-cs"/>
            </a:endParaRPr>
          </a:p>
        </p:txBody>
      </p:sp>
      <p:sp>
        <p:nvSpPr>
          <p:cNvPr id="14360" name="椭圆 109"/>
          <p:cNvSpPr/>
          <p:nvPr/>
        </p:nvSpPr>
        <p:spPr>
          <a:xfrm flipH="1" flipV="1">
            <a:off x="9099396" y="3320135"/>
            <a:ext cx="251767" cy="241886"/>
          </a:xfrm>
          <a:prstGeom prst="ellipse">
            <a:avLst/>
          </a:prstGeom>
          <a:solidFill>
            <a:srgbClr val="693285"/>
          </a:solidFill>
          <a:ln w="12700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660">
              <a:solidFill>
                <a:srgbClr val="FFFFFF"/>
              </a:solidFill>
              <a:latin typeface="微软雅黑" charset="0"/>
              <a:ea typeface="微软雅黑" charset="0"/>
              <a:sym typeface="微软雅黑"/>
            </a:endParaRPr>
          </a:p>
        </p:txBody>
      </p:sp>
      <p:grpSp>
        <p:nvGrpSpPr>
          <p:cNvPr id="14361" name="组合 9"/>
          <p:cNvGrpSpPr>
            <a:grpSpLocks noChangeAspect="1"/>
          </p:cNvGrpSpPr>
          <p:nvPr/>
        </p:nvGrpSpPr>
        <p:grpSpPr>
          <a:xfrm>
            <a:off x="5806440" y="2604770"/>
            <a:ext cx="269875" cy="269240"/>
            <a:chOff x="11363326" y="-2538413"/>
            <a:chExt cx="285750" cy="285750"/>
          </a:xfrm>
        </p:grpSpPr>
        <p:sp>
          <p:nvSpPr>
            <p:cNvPr id="14378" name="Oval 31"/>
            <p:cNvSpPr/>
            <p:nvPr/>
          </p:nvSpPr>
          <p:spPr>
            <a:xfrm>
              <a:off x="11423651" y="-2297113"/>
              <a:ext cx="150813" cy="44450"/>
            </a:xfrm>
            <a:prstGeom prst="ellipse">
              <a:avLst/>
            </a:prstGeom>
            <a:noFill/>
            <a:ln w="12700" cap="rnd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lIns="144716" tIns="72358" rIns="144716" bIns="72358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850">
                <a:latin typeface="微软雅黑" charset="0"/>
                <a:ea typeface="微软雅黑" charset="0"/>
              </a:endParaRPr>
            </a:p>
          </p:txBody>
        </p:sp>
        <p:sp>
          <p:nvSpPr>
            <p:cNvPr id="14379" name="Rectangle 32"/>
            <p:cNvSpPr/>
            <p:nvPr/>
          </p:nvSpPr>
          <p:spPr>
            <a:xfrm>
              <a:off x="11363326" y="-2538413"/>
              <a:ext cx="285750" cy="195263"/>
            </a:xfrm>
            <a:prstGeom prst="rect">
              <a:avLst/>
            </a:prstGeom>
            <a:noFill/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44716" tIns="72358" rIns="144716" bIns="72358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850">
                <a:latin typeface="微软雅黑" charset="0"/>
                <a:ea typeface="微软雅黑" charset="0"/>
              </a:endParaRPr>
            </a:p>
          </p:txBody>
        </p:sp>
        <p:sp>
          <p:nvSpPr>
            <p:cNvPr id="14380" name="Line 33"/>
            <p:cNvSpPr/>
            <p:nvPr/>
          </p:nvSpPr>
          <p:spPr>
            <a:xfrm>
              <a:off x="11401426" y="-2508250"/>
              <a:ext cx="209550" cy="0"/>
            </a:xfrm>
            <a:prstGeom prst="line">
              <a:avLst/>
            </a:prstGeom>
            <a:ln w="12700" cap="rnd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81" name="Line 34"/>
            <p:cNvSpPr/>
            <p:nvPr/>
          </p:nvSpPr>
          <p:spPr>
            <a:xfrm>
              <a:off x="11522076" y="-2447925"/>
              <a:ext cx="88900" cy="0"/>
            </a:xfrm>
            <a:prstGeom prst="line">
              <a:avLst/>
            </a:prstGeom>
            <a:ln w="12700" cap="rnd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82" name="Line 35"/>
            <p:cNvSpPr/>
            <p:nvPr/>
          </p:nvSpPr>
          <p:spPr>
            <a:xfrm>
              <a:off x="11522076" y="-2417763"/>
              <a:ext cx="88900" cy="0"/>
            </a:xfrm>
            <a:prstGeom prst="line">
              <a:avLst/>
            </a:prstGeom>
            <a:ln w="12700" cap="rnd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83" name="Line 36"/>
            <p:cNvSpPr/>
            <p:nvPr/>
          </p:nvSpPr>
          <p:spPr>
            <a:xfrm>
              <a:off x="11522076" y="-2387600"/>
              <a:ext cx="88900" cy="0"/>
            </a:xfrm>
            <a:prstGeom prst="line">
              <a:avLst/>
            </a:prstGeom>
            <a:ln w="12700" cap="rnd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84" name="Line 37"/>
            <p:cNvSpPr/>
            <p:nvPr/>
          </p:nvSpPr>
          <p:spPr>
            <a:xfrm flipV="1">
              <a:off x="11393488" y="-2409825"/>
              <a:ext cx="0" cy="30163"/>
            </a:xfrm>
            <a:prstGeom prst="line">
              <a:avLst/>
            </a:prstGeom>
            <a:ln w="12700" cap="rnd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85" name="Line 38"/>
            <p:cNvSpPr/>
            <p:nvPr/>
          </p:nvSpPr>
          <p:spPr>
            <a:xfrm flipV="1">
              <a:off x="11423651" y="-2439988"/>
              <a:ext cx="0" cy="60325"/>
            </a:xfrm>
            <a:prstGeom prst="line">
              <a:avLst/>
            </a:prstGeom>
            <a:ln w="12700" cap="rnd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86" name="Line 39"/>
            <p:cNvSpPr/>
            <p:nvPr/>
          </p:nvSpPr>
          <p:spPr>
            <a:xfrm flipV="1">
              <a:off x="11453813" y="-2470150"/>
              <a:ext cx="0" cy="90488"/>
            </a:xfrm>
            <a:prstGeom prst="line">
              <a:avLst/>
            </a:prstGeom>
            <a:ln w="12700" cap="rnd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87" name="Line 40"/>
            <p:cNvSpPr/>
            <p:nvPr/>
          </p:nvSpPr>
          <p:spPr>
            <a:xfrm flipV="1">
              <a:off x="11483976" y="-2439988"/>
              <a:ext cx="0" cy="60325"/>
            </a:xfrm>
            <a:prstGeom prst="line">
              <a:avLst/>
            </a:prstGeom>
            <a:ln w="12700" cap="rnd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88" name="Line 41"/>
            <p:cNvSpPr/>
            <p:nvPr/>
          </p:nvSpPr>
          <p:spPr>
            <a:xfrm flipV="1">
              <a:off x="11498263" y="-2335213"/>
              <a:ext cx="0" cy="60325"/>
            </a:xfrm>
            <a:prstGeom prst="line">
              <a:avLst/>
            </a:prstGeom>
            <a:ln w="12700" cap="rnd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3" name="KSO_Shape"/>
          <p:cNvSpPr/>
          <p:nvPr/>
        </p:nvSpPr>
        <p:spPr bwMode="auto">
          <a:xfrm>
            <a:off x="7270750" y="2069465"/>
            <a:ext cx="294640" cy="278130"/>
          </a:xfrm>
          <a:custGeom>
            <a:avLst/>
            <a:gdLst>
              <a:gd name="T0" fmla="*/ 1646201 w 2921000"/>
              <a:gd name="T1" fmla="*/ 1934112 h 2743200"/>
              <a:gd name="T2" fmla="*/ 1749643 w 2921000"/>
              <a:gd name="T3" fmla="*/ 1872613 h 2743200"/>
              <a:gd name="T4" fmla="*/ 2051083 w 2921000"/>
              <a:gd name="T5" fmla="*/ 2015900 h 2743200"/>
              <a:gd name="T6" fmla="*/ 2102487 w 2921000"/>
              <a:gd name="T7" fmla="*/ 2213078 h 2743200"/>
              <a:gd name="T8" fmla="*/ 1908296 w 2921000"/>
              <a:gd name="T9" fmla="*/ 2213395 h 2743200"/>
              <a:gd name="T10" fmla="*/ 1430751 w 2921000"/>
              <a:gd name="T11" fmla="*/ 2480314 h 2743200"/>
              <a:gd name="T12" fmla="*/ 1254012 w 2921000"/>
              <a:gd name="T13" fmla="*/ 2348440 h 2743200"/>
              <a:gd name="T14" fmla="*/ 1083936 w 2921000"/>
              <a:gd name="T15" fmla="*/ 2125267 h 2743200"/>
              <a:gd name="T16" fmla="*/ 1188330 w 2921000"/>
              <a:gd name="T17" fmla="*/ 1958522 h 2743200"/>
              <a:gd name="T18" fmla="*/ 1648386 w 2921000"/>
              <a:gd name="T19" fmla="*/ 1223950 h 2743200"/>
              <a:gd name="T20" fmla="*/ 1786964 w 2921000"/>
              <a:gd name="T21" fmla="*/ 1348536 h 2743200"/>
              <a:gd name="T22" fmla="*/ 1838654 w 2921000"/>
              <a:gd name="T23" fmla="*/ 1488021 h 2743200"/>
              <a:gd name="T24" fmla="*/ 1830409 w 2921000"/>
              <a:gd name="T25" fmla="*/ 1585343 h 2743200"/>
              <a:gd name="T26" fmla="*/ 1756204 w 2921000"/>
              <a:gd name="T27" fmla="*/ 1724828 h 2743200"/>
              <a:gd name="T28" fmla="*/ 1630627 w 2921000"/>
              <a:gd name="T29" fmla="*/ 1828491 h 2743200"/>
              <a:gd name="T30" fmla="*/ 1475876 w 2921000"/>
              <a:gd name="T31" fmla="*/ 1788548 h 2743200"/>
              <a:gd name="T32" fmla="*/ 1387084 w 2921000"/>
              <a:gd name="T33" fmla="*/ 1637016 h 2743200"/>
              <a:gd name="T34" fmla="*/ 1328418 w 2921000"/>
              <a:gd name="T35" fmla="*/ 1536523 h 2743200"/>
              <a:gd name="T36" fmla="*/ 1358544 w 2921000"/>
              <a:gd name="T37" fmla="*/ 1470585 h 2743200"/>
              <a:gd name="T38" fmla="*/ 1425138 w 2921000"/>
              <a:gd name="T39" fmla="*/ 1298131 h 2743200"/>
              <a:gd name="T40" fmla="*/ 1590354 w 2921000"/>
              <a:gd name="T41" fmla="*/ 1216025 h 2743200"/>
              <a:gd name="T42" fmla="*/ 604203 w 2921000"/>
              <a:gd name="T43" fmla="*/ 1090421 h 2743200"/>
              <a:gd name="T44" fmla="*/ 443230 w 2921000"/>
              <a:gd name="T45" fmla="*/ 2410422 h 2743200"/>
              <a:gd name="T46" fmla="*/ 2573655 w 2921000"/>
              <a:gd name="T47" fmla="*/ 2613963 h 2743200"/>
              <a:gd name="T48" fmla="*/ 2652077 w 2921000"/>
              <a:gd name="T49" fmla="*/ 2574271 h 2743200"/>
              <a:gd name="T50" fmla="*/ 2808605 w 2921000"/>
              <a:gd name="T51" fmla="*/ 1152341 h 2743200"/>
              <a:gd name="T52" fmla="*/ 2764790 w 2921000"/>
              <a:gd name="T53" fmla="*/ 1076132 h 2743200"/>
              <a:gd name="T54" fmla="*/ 1391618 w 2921000"/>
              <a:gd name="T55" fmla="*/ 763587 h 2743200"/>
              <a:gd name="T56" fmla="*/ 2455863 w 2921000"/>
              <a:gd name="T57" fmla="*/ 816769 h 2743200"/>
              <a:gd name="T58" fmla="*/ 1391618 w 2921000"/>
              <a:gd name="T59" fmla="*/ 869950 h 2743200"/>
              <a:gd name="T60" fmla="*/ 1338581 w 2921000"/>
              <a:gd name="T61" fmla="*/ 811387 h 2743200"/>
              <a:gd name="T62" fmla="*/ 1888758 w 2921000"/>
              <a:gd name="T63" fmla="*/ 538801 h 2743200"/>
              <a:gd name="T64" fmla="*/ 1935480 w 2921000"/>
              <a:gd name="T65" fmla="*/ 602996 h 2743200"/>
              <a:gd name="T66" fmla="*/ 1380853 w 2921000"/>
              <a:gd name="T67" fmla="*/ 644835 h 2743200"/>
              <a:gd name="T68" fmla="*/ 1340488 w 2921000"/>
              <a:gd name="T69" fmla="*/ 576168 h 2743200"/>
              <a:gd name="T70" fmla="*/ 2105660 w 2921000"/>
              <a:gd name="T71" fmla="*/ 537590 h 2743200"/>
              <a:gd name="T72" fmla="*/ 2147887 w 2921000"/>
              <a:gd name="T73" fmla="*/ 611258 h 2743200"/>
              <a:gd name="T74" fmla="*/ 2556510 w 2921000"/>
              <a:gd name="T75" fmla="*/ 602685 h 2743200"/>
              <a:gd name="T76" fmla="*/ 1286827 w 2921000"/>
              <a:gd name="T77" fmla="*/ 94944 h 2743200"/>
              <a:gd name="T78" fmla="*/ 1199833 w 2921000"/>
              <a:gd name="T79" fmla="*/ 140987 h 2743200"/>
              <a:gd name="T80" fmla="*/ 2636520 w 2921000"/>
              <a:gd name="T81" fmla="*/ 925302 h 2743200"/>
              <a:gd name="T82" fmla="*/ 2070735 w 2921000"/>
              <a:gd name="T83" fmla="*/ 676671 h 2743200"/>
              <a:gd name="T84" fmla="*/ 2008187 w 2921000"/>
              <a:gd name="T85" fmla="*/ 526476 h 2743200"/>
              <a:gd name="T86" fmla="*/ 2112327 w 2921000"/>
              <a:gd name="T87" fmla="*/ 19687 h 2743200"/>
              <a:gd name="T88" fmla="*/ 2586990 w 2921000"/>
              <a:gd name="T89" fmla="*/ 462969 h 2743200"/>
              <a:gd name="T90" fmla="*/ 2737485 w 2921000"/>
              <a:gd name="T91" fmla="*/ 686197 h 2743200"/>
              <a:gd name="T92" fmla="*/ 2856230 w 2921000"/>
              <a:gd name="T93" fmla="*/ 1017388 h 2743200"/>
              <a:gd name="T94" fmla="*/ 2920683 w 2921000"/>
              <a:gd name="T95" fmla="*/ 1179014 h 2743200"/>
              <a:gd name="T96" fmla="*/ 2725103 w 2921000"/>
              <a:gd name="T97" fmla="*/ 2656195 h 2743200"/>
              <a:gd name="T98" fmla="*/ 2528887 w 2921000"/>
              <a:gd name="T99" fmla="*/ 2743200 h 2743200"/>
              <a:gd name="T100" fmla="*/ 95250 w 2921000"/>
              <a:gd name="T101" fmla="*/ 2679693 h 2743200"/>
              <a:gd name="T102" fmla="*/ 317 w 2921000"/>
              <a:gd name="T103" fmla="*/ 2485360 h 2743200"/>
              <a:gd name="T104" fmla="*/ 67945 w 2921000"/>
              <a:gd name="T105" fmla="*/ 450267 h 2743200"/>
              <a:gd name="T106" fmla="*/ 265113 w 2921000"/>
              <a:gd name="T107" fmla="*/ 360087 h 2743200"/>
              <a:gd name="T108" fmla="*/ 162243 w 2921000"/>
              <a:gd name="T109" fmla="*/ 531874 h 2743200"/>
              <a:gd name="T110" fmla="*/ 123190 w 2921000"/>
              <a:gd name="T111" fmla="*/ 2488536 h 2743200"/>
              <a:gd name="T112" fmla="*/ 193993 w 2921000"/>
              <a:gd name="T113" fmla="*/ 2581574 h 2743200"/>
              <a:gd name="T114" fmla="*/ 302577 w 2921000"/>
              <a:gd name="T115" fmla="*/ 2508223 h 2743200"/>
              <a:gd name="T116" fmla="*/ 482917 w 2921000"/>
              <a:gd name="T117" fmla="*/ 1075497 h 2743200"/>
              <a:gd name="T118" fmla="*/ 642937 w 2921000"/>
              <a:gd name="T119" fmla="*/ 937369 h 2743200"/>
              <a:gd name="T120" fmla="*/ 1087437 w 2921000"/>
              <a:gd name="T121" fmla="*/ 125110 h 2743200"/>
              <a:gd name="T122" fmla="*/ 1221105 w 2921000"/>
              <a:gd name="T123" fmla="*/ 9844 h 27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21000" h="2743200">
                <a:moveTo>
                  <a:pt x="1429165" y="1871662"/>
                </a:moveTo>
                <a:lnTo>
                  <a:pt x="1430751" y="1884976"/>
                </a:lnTo>
                <a:lnTo>
                  <a:pt x="1434242" y="1903680"/>
                </a:lnTo>
                <a:lnTo>
                  <a:pt x="1438367" y="1927455"/>
                </a:lnTo>
                <a:lnTo>
                  <a:pt x="1443761" y="1954718"/>
                </a:lnTo>
                <a:lnTo>
                  <a:pt x="1457087" y="2018119"/>
                </a:lnTo>
                <a:lnTo>
                  <a:pt x="1471684" y="2085641"/>
                </a:lnTo>
                <a:lnTo>
                  <a:pt x="1485962" y="2151579"/>
                </a:lnTo>
                <a:lnTo>
                  <a:pt x="1498337" y="2207372"/>
                </a:lnTo>
                <a:lnTo>
                  <a:pt x="1510395" y="2260312"/>
                </a:lnTo>
                <a:lnTo>
                  <a:pt x="1555769" y="1996563"/>
                </a:lnTo>
                <a:lnTo>
                  <a:pt x="1528799" y="1934112"/>
                </a:lnTo>
                <a:lnTo>
                  <a:pt x="1572587" y="1892902"/>
                </a:lnTo>
                <a:lnTo>
                  <a:pt x="1586231" y="1892902"/>
                </a:lnTo>
                <a:lnTo>
                  <a:pt x="1589404" y="1892902"/>
                </a:lnTo>
                <a:lnTo>
                  <a:pt x="1603048" y="1892902"/>
                </a:lnTo>
                <a:lnTo>
                  <a:pt x="1646201" y="1934112"/>
                </a:lnTo>
                <a:lnTo>
                  <a:pt x="1632875" y="1965179"/>
                </a:lnTo>
                <a:lnTo>
                  <a:pt x="1623355" y="1986418"/>
                </a:lnTo>
                <a:lnTo>
                  <a:pt x="1620500" y="1993710"/>
                </a:lnTo>
                <a:lnTo>
                  <a:pt x="1619865" y="1996563"/>
                </a:lnTo>
                <a:lnTo>
                  <a:pt x="1627163" y="2038090"/>
                </a:lnTo>
                <a:lnTo>
                  <a:pt x="1642394" y="2128437"/>
                </a:lnTo>
                <a:lnTo>
                  <a:pt x="1664923" y="2260312"/>
                </a:lnTo>
                <a:lnTo>
                  <a:pt x="1676980" y="2206738"/>
                </a:lnTo>
                <a:lnTo>
                  <a:pt x="1689355" y="2151579"/>
                </a:lnTo>
                <a:lnTo>
                  <a:pt x="1703634" y="2085641"/>
                </a:lnTo>
                <a:lnTo>
                  <a:pt x="1718547" y="2017802"/>
                </a:lnTo>
                <a:lnTo>
                  <a:pt x="1731557" y="1954718"/>
                </a:lnTo>
                <a:lnTo>
                  <a:pt x="1736951" y="1927455"/>
                </a:lnTo>
                <a:lnTo>
                  <a:pt x="1741393" y="1903680"/>
                </a:lnTo>
                <a:lnTo>
                  <a:pt x="1744566" y="1884976"/>
                </a:lnTo>
                <a:lnTo>
                  <a:pt x="1746470" y="1871662"/>
                </a:lnTo>
                <a:lnTo>
                  <a:pt x="1749643" y="1872613"/>
                </a:lnTo>
                <a:lnTo>
                  <a:pt x="1753768" y="1873881"/>
                </a:lnTo>
                <a:lnTo>
                  <a:pt x="1776931" y="1881172"/>
                </a:lnTo>
                <a:lnTo>
                  <a:pt x="1807075" y="1891000"/>
                </a:lnTo>
                <a:lnTo>
                  <a:pt x="1841662" y="1902412"/>
                </a:lnTo>
                <a:lnTo>
                  <a:pt x="1878469" y="1915092"/>
                </a:lnTo>
                <a:lnTo>
                  <a:pt x="1916228" y="1929357"/>
                </a:lnTo>
                <a:lnTo>
                  <a:pt x="1934949" y="1936331"/>
                </a:lnTo>
                <a:lnTo>
                  <a:pt x="1953353" y="1943623"/>
                </a:lnTo>
                <a:lnTo>
                  <a:pt x="1970488" y="1951231"/>
                </a:lnTo>
                <a:lnTo>
                  <a:pt x="1986987" y="1958522"/>
                </a:lnTo>
                <a:lnTo>
                  <a:pt x="2002218" y="1965813"/>
                </a:lnTo>
                <a:lnTo>
                  <a:pt x="2016497" y="1973104"/>
                </a:lnTo>
                <a:lnTo>
                  <a:pt x="2026651" y="1984199"/>
                </a:lnTo>
                <a:lnTo>
                  <a:pt x="2032362" y="1990539"/>
                </a:lnTo>
                <a:lnTo>
                  <a:pt x="2038391" y="1997831"/>
                </a:lnTo>
                <a:lnTo>
                  <a:pt x="2044737" y="2006390"/>
                </a:lnTo>
                <a:lnTo>
                  <a:pt x="2051083" y="2015900"/>
                </a:lnTo>
                <a:lnTo>
                  <a:pt x="2057747" y="2026678"/>
                </a:lnTo>
                <a:lnTo>
                  <a:pt x="2063775" y="2038724"/>
                </a:lnTo>
                <a:lnTo>
                  <a:pt x="2069804" y="2052673"/>
                </a:lnTo>
                <a:lnTo>
                  <a:pt x="2075833" y="2067889"/>
                </a:lnTo>
                <a:lnTo>
                  <a:pt x="2078689" y="2076131"/>
                </a:lnTo>
                <a:lnTo>
                  <a:pt x="2081227" y="2085007"/>
                </a:lnTo>
                <a:lnTo>
                  <a:pt x="2084083" y="2094201"/>
                </a:lnTo>
                <a:lnTo>
                  <a:pt x="2086621" y="2104028"/>
                </a:lnTo>
                <a:lnTo>
                  <a:pt x="2088842" y="2114489"/>
                </a:lnTo>
                <a:lnTo>
                  <a:pt x="2091381" y="2125267"/>
                </a:lnTo>
                <a:lnTo>
                  <a:pt x="2093602" y="2136679"/>
                </a:lnTo>
                <a:lnTo>
                  <a:pt x="2095506" y="2148409"/>
                </a:lnTo>
                <a:lnTo>
                  <a:pt x="2097410" y="2161089"/>
                </a:lnTo>
                <a:lnTo>
                  <a:pt x="2098996" y="2174086"/>
                </a:lnTo>
                <a:lnTo>
                  <a:pt x="2100583" y="2187717"/>
                </a:lnTo>
                <a:lnTo>
                  <a:pt x="2101852" y="2202300"/>
                </a:lnTo>
                <a:lnTo>
                  <a:pt x="2102487" y="2213078"/>
                </a:lnTo>
                <a:lnTo>
                  <a:pt x="2102804" y="2232732"/>
                </a:lnTo>
                <a:lnTo>
                  <a:pt x="2103439" y="2293597"/>
                </a:lnTo>
                <a:lnTo>
                  <a:pt x="2105025" y="2449882"/>
                </a:lnTo>
                <a:lnTo>
                  <a:pt x="2082179" y="2452735"/>
                </a:lnTo>
                <a:lnTo>
                  <a:pt x="2059016" y="2455588"/>
                </a:lnTo>
                <a:lnTo>
                  <a:pt x="2036170" y="2457807"/>
                </a:lnTo>
                <a:lnTo>
                  <a:pt x="2013324" y="2460026"/>
                </a:lnTo>
                <a:lnTo>
                  <a:pt x="1966363" y="2464147"/>
                </a:lnTo>
                <a:lnTo>
                  <a:pt x="1915911" y="2467951"/>
                </a:lnTo>
                <a:lnTo>
                  <a:pt x="1914959" y="2345586"/>
                </a:lnTo>
                <a:lnTo>
                  <a:pt x="1914642" y="2258410"/>
                </a:lnTo>
                <a:lnTo>
                  <a:pt x="1914642" y="2252387"/>
                </a:lnTo>
                <a:lnTo>
                  <a:pt x="1914325" y="2246046"/>
                </a:lnTo>
                <a:lnTo>
                  <a:pt x="1913373" y="2240023"/>
                </a:lnTo>
                <a:lnTo>
                  <a:pt x="1912738" y="2234317"/>
                </a:lnTo>
                <a:lnTo>
                  <a:pt x="1910834" y="2223539"/>
                </a:lnTo>
                <a:lnTo>
                  <a:pt x="1908296" y="2213395"/>
                </a:lnTo>
                <a:lnTo>
                  <a:pt x="1904805" y="2203885"/>
                </a:lnTo>
                <a:lnTo>
                  <a:pt x="1900998" y="2195008"/>
                </a:lnTo>
                <a:lnTo>
                  <a:pt x="1896555" y="2187083"/>
                </a:lnTo>
                <a:lnTo>
                  <a:pt x="1892430" y="2178841"/>
                </a:lnTo>
                <a:lnTo>
                  <a:pt x="1892430" y="2473023"/>
                </a:lnTo>
                <a:lnTo>
                  <a:pt x="1857210" y="2475242"/>
                </a:lnTo>
                <a:lnTo>
                  <a:pt x="1820085" y="2477144"/>
                </a:lnTo>
                <a:lnTo>
                  <a:pt x="1782325" y="2478729"/>
                </a:lnTo>
                <a:lnTo>
                  <a:pt x="1743297" y="2480314"/>
                </a:lnTo>
                <a:lnTo>
                  <a:pt x="1703951" y="2481582"/>
                </a:lnTo>
                <a:lnTo>
                  <a:pt x="1664605" y="2482216"/>
                </a:lnTo>
                <a:lnTo>
                  <a:pt x="1625894" y="2482533"/>
                </a:lnTo>
                <a:lnTo>
                  <a:pt x="1587817" y="2482850"/>
                </a:lnTo>
                <a:lnTo>
                  <a:pt x="1549423" y="2482533"/>
                </a:lnTo>
                <a:lnTo>
                  <a:pt x="1510077" y="2482216"/>
                </a:lnTo>
                <a:lnTo>
                  <a:pt x="1470414" y="2481582"/>
                </a:lnTo>
                <a:lnTo>
                  <a:pt x="1430751" y="2480314"/>
                </a:lnTo>
                <a:lnTo>
                  <a:pt x="1391723" y="2478729"/>
                </a:lnTo>
                <a:lnTo>
                  <a:pt x="1353011" y="2477144"/>
                </a:lnTo>
                <a:lnTo>
                  <a:pt x="1315887" y="2475242"/>
                </a:lnTo>
                <a:lnTo>
                  <a:pt x="1280348" y="2473023"/>
                </a:lnTo>
                <a:lnTo>
                  <a:pt x="1280348" y="2178841"/>
                </a:lnTo>
                <a:lnTo>
                  <a:pt x="1276541" y="2187400"/>
                </a:lnTo>
                <a:lnTo>
                  <a:pt x="1272416" y="2196277"/>
                </a:lnTo>
                <a:lnTo>
                  <a:pt x="1268291" y="2205787"/>
                </a:lnTo>
                <a:lnTo>
                  <a:pt x="1263849" y="2215614"/>
                </a:lnTo>
                <a:lnTo>
                  <a:pt x="1260041" y="2226075"/>
                </a:lnTo>
                <a:lnTo>
                  <a:pt x="1258454" y="2231781"/>
                </a:lnTo>
                <a:lnTo>
                  <a:pt x="1257185" y="2237170"/>
                </a:lnTo>
                <a:lnTo>
                  <a:pt x="1255916" y="2242876"/>
                </a:lnTo>
                <a:lnTo>
                  <a:pt x="1255281" y="2248900"/>
                </a:lnTo>
                <a:lnTo>
                  <a:pt x="1254329" y="2254923"/>
                </a:lnTo>
                <a:lnTo>
                  <a:pt x="1254329" y="2261580"/>
                </a:lnTo>
                <a:lnTo>
                  <a:pt x="1254012" y="2348440"/>
                </a:lnTo>
                <a:lnTo>
                  <a:pt x="1253377" y="2471121"/>
                </a:lnTo>
                <a:lnTo>
                  <a:pt x="1227993" y="2468902"/>
                </a:lnTo>
                <a:lnTo>
                  <a:pt x="1203878" y="2466683"/>
                </a:lnTo>
                <a:lnTo>
                  <a:pt x="1181032" y="2464147"/>
                </a:lnTo>
                <a:lnTo>
                  <a:pt x="1158820" y="2461611"/>
                </a:lnTo>
                <a:lnTo>
                  <a:pt x="1115350" y="2455905"/>
                </a:lnTo>
                <a:lnTo>
                  <a:pt x="1069975" y="2449882"/>
                </a:lnTo>
                <a:lnTo>
                  <a:pt x="1071562" y="2293597"/>
                </a:lnTo>
                <a:lnTo>
                  <a:pt x="1072513" y="2232732"/>
                </a:lnTo>
                <a:lnTo>
                  <a:pt x="1072831" y="2213078"/>
                </a:lnTo>
                <a:lnTo>
                  <a:pt x="1073465" y="2202300"/>
                </a:lnTo>
                <a:lnTo>
                  <a:pt x="1074735" y="2187717"/>
                </a:lnTo>
                <a:lnTo>
                  <a:pt x="1076321" y="2174086"/>
                </a:lnTo>
                <a:lnTo>
                  <a:pt x="1077908" y="2161089"/>
                </a:lnTo>
                <a:lnTo>
                  <a:pt x="1079811" y="2148409"/>
                </a:lnTo>
                <a:lnTo>
                  <a:pt x="1082033" y="2136679"/>
                </a:lnTo>
                <a:lnTo>
                  <a:pt x="1083936" y="2125267"/>
                </a:lnTo>
                <a:lnTo>
                  <a:pt x="1086158" y="2114489"/>
                </a:lnTo>
                <a:lnTo>
                  <a:pt x="1089013" y="2104028"/>
                </a:lnTo>
                <a:lnTo>
                  <a:pt x="1091234" y="2094201"/>
                </a:lnTo>
                <a:lnTo>
                  <a:pt x="1093773" y="2085007"/>
                </a:lnTo>
                <a:lnTo>
                  <a:pt x="1096946" y="2076131"/>
                </a:lnTo>
                <a:lnTo>
                  <a:pt x="1099484" y="2067889"/>
                </a:lnTo>
                <a:lnTo>
                  <a:pt x="1105196" y="2052673"/>
                </a:lnTo>
                <a:lnTo>
                  <a:pt x="1111542" y="2038724"/>
                </a:lnTo>
                <a:lnTo>
                  <a:pt x="1117888" y="2026678"/>
                </a:lnTo>
                <a:lnTo>
                  <a:pt x="1123917" y="2015900"/>
                </a:lnTo>
                <a:lnTo>
                  <a:pt x="1130580" y="2006390"/>
                </a:lnTo>
                <a:lnTo>
                  <a:pt x="1136609" y="1997831"/>
                </a:lnTo>
                <a:lnTo>
                  <a:pt x="1142638" y="1990539"/>
                </a:lnTo>
                <a:lnTo>
                  <a:pt x="1148349" y="1984199"/>
                </a:lnTo>
                <a:lnTo>
                  <a:pt x="1159138" y="1973104"/>
                </a:lnTo>
                <a:lnTo>
                  <a:pt x="1173099" y="1965813"/>
                </a:lnTo>
                <a:lnTo>
                  <a:pt x="1188330" y="1958522"/>
                </a:lnTo>
                <a:lnTo>
                  <a:pt x="1204830" y="1951231"/>
                </a:lnTo>
                <a:lnTo>
                  <a:pt x="1222282" y="1943623"/>
                </a:lnTo>
                <a:lnTo>
                  <a:pt x="1240368" y="1936331"/>
                </a:lnTo>
                <a:lnTo>
                  <a:pt x="1259089" y="1929357"/>
                </a:lnTo>
                <a:lnTo>
                  <a:pt x="1296848" y="1915409"/>
                </a:lnTo>
                <a:lnTo>
                  <a:pt x="1333656" y="1902412"/>
                </a:lnTo>
                <a:lnTo>
                  <a:pt x="1367925" y="1891000"/>
                </a:lnTo>
                <a:lnTo>
                  <a:pt x="1398069" y="1881489"/>
                </a:lnTo>
                <a:lnTo>
                  <a:pt x="1421867" y="1873881"/>
                </a:lnTo>
                <a:lnTo>
                  <a:pt x="1426309" y="1872296"/>
                </a:lnTo>
                <a:lnTo>
                  <a:pt x="1429165" y="1871662"/>
                </a:lnTo>
                <a:close/>
                <a:moveTo>
                  <a:pt x="1590354" y="1216025"/>
                </a:moveTo>
                <a:lnTo>
                  <a:pt x="1602721" y="1216342"/>
                </a:lnTo>
                <a:lnTo>
                  <a:pt x="1614455" y="1217610"/>
                </a:lnTo>
                <a:lnTo>
                  <a:pt x="1626505" y="1219195"/>
                </a:lnTo>
                <a:lnTo>
                  <a:pt x="1637287" y="1221414"/>
                </a:lnTo>
                <a:lnTo>
                  <a:pt x="1648386" y="1223950"/>
                </a:lnTo>
                <a:lnTo>
                  <a:pt x="1659485" y="1227437"/>
                </a:lnTo>
                <a:lnTo>
                  <a:pt x="1669949" y="1231242"/>
                </a:lnTo>
                <a:lnTo>
                  <a:pt x="1680097" y="1235997"/>
                </a:lnTo>
                <a:lnTo>
                  <a:pt x="1689928" y="1240752"/>
                </a:lnTo>
                <a:lnTo>
                  <a:pt x="1699441" y="1246458"/>
                </a:lnTo>
                <a:lnTo>
                  <a:pt x="1708637" y="1252798"/>
                </a:lnTo>
                <a:lnTo>
                  <a:pt x="1717834" y="1259139"/>
                </a:lnTo>
                <a:lnTo>
                  <a:pt x="1726079" y="1266113"/>
                </a:lnTo>
                <a:lnTo>
                  <a:pt x="1734641" y="1273721"/>
                </a:lnTo>
                <a:lnTo>
                  <a:pt x="1742251" y="1281646"/>
                </a:lnTo>
                <a:lnTo>
                  <a:pt x="1749862" y="1290206"/>
                </a:lnTo>
                <a:lnTo>
                  <a:pt x="1756521" y="1298765"/>
                </a:lnTo>
                <a:lnTo>
                  <a:pt x="1763498" y="1307958"/>
                </a:lnTo>
                <a:lnTo>
                  <a:pt x="1770157" y="1317469"/>
                </a:lnTo>
                <a:lnTo>
                  <a:pt x="1775865" y="1327613"/>
                </a:lnTo>
                <a:lnTo>
                  <a:pt x="1781573" y="1337757"/>
                </a:lnTo>
                <a:lnTo>
                  <a:pt x="1786964" y="1348536"/>
                </a:lnTo>
                <a:lnTo>
                  <a:pt x="1791404" y="1359631"/>
                </a:lnTo>
                <a:lnTo>
                  <a:pt x="1796161" y="1370727"/>
                </a:lnTo>
                <a:lnTo>
                  <a:pt x="1799966" y="1382456"/>
                </a:lnTo>
                <a:lnTo>
                  <a:pt x="1803771" y="1394185"/>
                </a:lnTo>
                <a:lnTo>
                  <a:pt x="1806625" y="1406549"/>
                </a:lnTo>
                <a:lnTo>
                  <a:pt x="1809479" y="1418912"/>
                </a:lnTo>
                <a:lnTo>
                  <a:pt x="1811699" y="1431276"/>
                </a:lnTo>
                <a:lnTo>
                  <a:pt x="1813285" y="1444273"/>
                </a:lnTo>
                <a:lnTo>
                  <a:pt x="1814870" y="1457271"/>
                </a:lnTo>
                <a:lnTo>
                  <a:pt x="1815504" y="1470268"/>
                </a:lnTo>
                <a:lnTo>
                  <a:pt x="1821530" y="1473121"/>
                </a:lnTo>
                <a:lnTo>
                  <a:pt x="1827238" y="1476608"/>
                </a:lnTo>
                <a:lnTo>
                  <a:pt x="1830092" y="1478510"/>
                </a:lnTo>
                <a:lnTo>
                  <a:pt x="1832311" y="1480412"/>
                </a:lnTo>
                <a:lnTo>
                  <a:pt x="1834531" y="1482632"/>
                </a:lnTo>
                <a:lnTo>
                  <a:pt x="1836751" y="1485168"/>
                </a:lnTo>
                <a:lnTo>
                  <a:pt x="1838654" y="1488021"/>
                </a:lnTo>
                <a:lnTo>
                  <a:pt x="1840556" y="1490874"/>
                </a:lnTo>
                <a:lnTo>
                  <a:pt x="1842142" y="1494044"/>
                </a:lnTo>
                <a:lnTo>
                  <a:pt x="1843728" y="1497531"/>
                </a:lnTo>
                <a:lnTo>
                  <a:pt x="1844996" y="1501018"/>
                </a:lnTo>
                <a:lnTo>
                  <a:pt x="1845947" y="1505139"/>
                </a:lnTo>
                <a:lnTo>
                  <a:pt x="1846899" y="1508944"/>
                </a:lnTo>
                <a:lnTo>
                  <a:pt x="1847533" y="1513382"/>
                </a:lnTo>
                <a:lnTo>
                  <a:pt x="1847850" y="1520356"/>
                </a:lnTo>
                <a:lnTo>
                  <a:pt x="1847850" y="1527647"/>
                </a:lnTo>
                <a:lnTo>
                  <a:pt x="1847216" y="1534938"/>
                </a:lnTo>
                <a:lnTo>
                  <a:pt x="1846582" y="1542547"/>
                </a:lnTo>
                <a:lnTo>
                  <a:pt x="1844996" y="1550155"/>
                </a:lnTo>
                <a:lnTo>
                  <a:pt x="1842776" y="1557446"/>
                </a:lnTo>
                <a:lnTo>
                  <a:pt x="1840239" y="1564738"/>
                </a:lnTo>
                <a:lnTo>
                  <a:pt x="1837385" y="1572029"/>
                </a:lnTo>
                <a:lnTo>
                  <a:pt x="1833897" y="1578686"/>
                </a:lnTo>
                <a:lnTo>
                  <a:pt x="1830409" y="1585343"/>
                </a:lnTo>
                <a:lnTo>
                  <a:pt x="1826286" y="1591366"/>
                </a:lnTo>
                <a:lnTo>
                  <a:pt x="1821530" y="1597073"/>
                </a:lnTo>
                <a:lnTo>
                  <a:pt x="1817090" y="1602145"/>
                </a:lnTo>
                <a:lnTo>
                  <a:pt x="1811699" y="1606583"/>
                </a:lnTo>
                <a:lnTo>
                  <a:pt x="1806308" y="1610387"/>
                </a:lnTo>
                <a:lnTo>
                  <a:pt x="1800600" y="1613557"/>
                </a:lnTo>
                <a:lnTo>
                  <a:pt x="1797429" y="1624336"/>
                </a:lnTo>
                <a:lnTo>
                  <a:pt x="1794575" y="1634797"/>
                </a:lnTo>
                <a:lnTo>
                  <a:pt x="1791404" y="1645575"/>
                </a:lnTo>
                <a:lnTo>
                  <a:pt x="1787598" y="1656037"/>
                </a:lnTo>
                <a:lnTo>
                  <a:pt x="1784110" y="1666181"/>
                </a:lnTo>
                <a:lnTo>
                  <a:pt x="1779988" y="1676642"/>
                </a:lnTo>
                <a:lnTo>
                  <a:pt x="1775865" y="1686470"/>
                </a:lnTo>
                <a:lnTo>
                  <a:pt x="1771109" y="1696297"/>
                </a:lnTo>
                <a:lnTo>
                  <a:pt x="1766669" y="1706125"/>
                </a:lnTo>
                <a:lnTo>
                  <a:pt x="1761595" y="1715635"/>
                </a:lnTo>
                <a:lnTo>
                  <a:pt x="1756204" y="1724828"/>
                </a:lnTo>
                <a:lnTo>
                  <a:pt x="1750813" y="1733388"/>
                </a:lnTo>
                <a:lnTo>
                  <a:pt x="1745105" y="1742264"/>
                </a:lnTo>
                <a:lnTo>
                  <a:pt x="1739397" y="1750823"/>
                </a:lnTo>
                <a:lnTo>
                  <a:pt x="1733372" y="1758748"/>
                </a:lnTo>
                <a:lnTo>
                  <a:pt x="1726713" y="1766674"/>
                </a:lnTo>
                <a:lnTo>
                  <a:pt x="1720053" y="1773965"/>
                </a:lnTo>
                <a:lnTo>
                  <a:pt x="1713077" y="1781256"/>
                </a:lnTo>
                <a:lnTo>
                  <a:pt x="1706100" y="1787597"/>
                </a:lnTo>
                <a:lnTo>
                  <a:pt x="1698490" y="1794254"/>
                </a:lnTo>
                <a:lnTo>
                  <a:pt x="1690879" y="1799960"/>
                </a:lnTo>
                <a:lnTo>
                  <a:pt x="1683268" y="1805666"/>
                </a:lnTo>
                <a:lnTo>
                  <a:pt x="1675023" y="1810738"/>
                </a:lnTo>
                <a:lnTo>
                  <a:pt x="1666461" y="1815177"/>
                </a:lnTo>
                <a:lnTo>
                  <a:pt x="1658216" y="1819298"/>
                </a:lnTo>
                <a:lnTo>
                  <a:pt x="1649337" y="1822785"/>
                </a:lnTo>
                <a:lnTo>
                  <a:pt x="1640141" y="1825955"/>
                </a:lnTo>
                <a:lnTo>
                  <a:pt x="1630627" y="1828491"/>
                </a:lnTo>
                <a:lnTo>
                  <a:pt x="1621114" y="1831027"/>
                </a:lnTo>
                <a:lnTo>
                  <a:pt x="1610966" y="1831978"/>
                </a:lnTo>
                <a:lnTo>
                  <a:pt x="1601136" y="1833246"/>
                </a:lnTo>
                <a:lnTo>
                  <a:pt x="1590354" y="1833563"/>
                </a:lnTo>
                <a:lnTo>
                  <a:pt x="1580206" y="1833246"/>
                </a:lnTo>
                <a:lnTo>
                  <a:pt x="1570059" y="1831978"/>
                </a:lnTo>
                <a:lnTo>
                  <a:pt x="1560228" y="1831027"/>
                </a:lnTo>
                <a:lnTo>
                  <a:pt x="1550715" y="1828491"/>
                </a:lnTo>
                <a:lnTo>
                  <a:pt x="1541519" y="1826272"/>
                </a:lnTo>
                <a:lnTo>
                  <a:pt x="1532322" y="1823102"/>
                </a:lnTo>
                <a:lnTo>
                  <a:pt x="1523443" y="1819298"/>
                </a:lnTo>
                <a:lnTo>
                  <a:pt x="1514881" y="1815494"/>
                </a:lnTo>
                <a:lnTo>
                  <a:pt x="1506636" y="1811055"/>
                </a:lnTo>
                <a:lnTo>
                  <a:pt x="1498391" y="1805983"/>
                </a:lnTo>
                <a:lnTo>
                  <a:pt x="1490780" y="1800277"/>
                </a:lnTo>
                <a:lnTo>
                  <a:pt x="1483170" y="1794571"/>
                </a:lnTo>
                <a:lnTo>
                  <a:pt x="1475876" y="1788548"/>
                </a:lnTo>
                <a:lnTo>
                  <a:pt x="1468583" y="1781573"/>
                </a:lnTo>
                <a:lnTo>
                  <a:pt x="1461606" y="1774599"/>
                </a:lnTo>
                <a:lnTo>
                  <a:pt x="1455264" y="1767625"/>
                </a:lnTo>
                <a:lnTo>
                  <a:pt x="1448604" y="1759382"/>
                </a:lnTo>
                <a:lnTo>
                  <a:pt x="1442579" y="1751457"/>
                </a:lnTo>
                <a:lnTo>
                  <a:pt x="1436554" y="1743532"/>
                </a:lnTo>
                <a:lnTo>
                  <a:pt x="1430846" y="1734656"/>
                </a:lnTo>
                <a:lnTo>
                  <a:pt x="1425455" y="1725779"/>
                </a:lnTo>
                <a:lnTo>
                  <a:pt x="1420064" y="1716586"/>
                </a:lnTo>
                <a:lnTo>
                  <a:pt x="1414990" y="1707076"/>
                </a:lnTo>
                <a:lnTo>
                  <a:pt x="1410551" y="1697565"/>
                </a:lnTo>
                <a:lnTo>
                  <a:pt x="1405794" y="1688055"/>
                </a:lnTo>
                <a:lnTo>
                  <a:pt x="1401672" y="1678228"/>
                </a:lnTo>
                <a:lnTo>
                  <a:pt x="1397866" y="1667766"/>
                </a:lnTo>
                <a:lnTo>
                  <a:pt x="1394061" y="1657622"/>
                </a:lnTo>
                <a:lnTo>
                  <a:pt x="1390256" y="1647160"/>
                </a:lnTo>
                <a:lnTo>
                  <a:pt x="1387084" y="1637016"/>
                </a:lnTo>
                <a:lnTo>
                  <a:pt x="1384230" y="1626238"/>
                </a:lnTo>
                <a:lnTo>
                  <a:pt x="1381059" y="1615459"/>
                </a:lnTo>
                <a:lnTo>
                  <a:pt x="1377888" y="1614191"/>
                </a:lnTo>
                <a:lnTo>
                  <a:pt x="1374717" y="1613240"/>
                </a:lnTo>
                <a:lnTo>
                  <a:pt x="1371546" y="1611655"/>
                </a:lnTo>
                <a:lnTo>
                  <a:pt x="1368375" y="1609753"/>
                </a:lnTo>
                <a:lnTo>
                  <a:pt x="1362667" y="1605632"/>
                </a:lnTo>
                <a:lnTo>
                  <a:pt x="1357276" y="1600877"/>
                </a:lnTo>
                <a:lnTo>
                  <a:pt x="1352519" y="1595171"/>
                </a:lnTo>
                <a:lnTo>
                  <a:pt x="1347762" y="1589147"/>
                </a:lnTo>
                <a:lnTo>
                  <a:pt x="1343640" y="1582173"/>
                </a:lnTo>
                <a:lnTo>
                  <a:pt x="1339835" y="1575516"/>
                </a:lnTo>
                <a:lnTo>
                  <a:pt x="1336346" y="1567591"/>
                </a:lnTo>
                <a:lnTo>
                  <a:pt x="1333809" y="1559982"/>
                </a:lnTo>
                <a:lnTo>
                  <a:pt x="1331272" y="1552374"/>
                </a:lnTo>
                <a:lnTo>
                  <a:pt x="1329370" y="1544449"/>
                </a:lnTo>
                <a:lnTo>
                  <a:pt x="1328418" y="1536523"/>
                </a:lnTo>
                <a:lnTo>
                  <a:pt x="1327467" y="1528281"/>
                </a:lnTo>
                <a:lnTo>
                  <a:pt x="1327150" y="1520673"/>
                </a:lnTo>
                <a:lnTo>
                  <a:pt x="1328101" y="1513382"/>
                </a:lnTo>
                <a:lnTo>
                  <a:pt x="1328736" y="1508627"/>
                </a:lnTo>
                <a:lnTo>
                  <a:pt x="1329370" y="1503871"/>
                </a:lnTo>
                <a:lnTo>
                  <a:pt x="1330638" y="1499750"/>
                </a:lnTo>
                <a:lnTo>
                  <a:pt x="1332224" y="1495946"/>
                </a:lnTo>
                <a:lnTo>
                  <a:pt x="1334126" y="1492142"/>
                </a:lnTo>
                <a:lnTo>
                  <a:pt x="1336029" y="1488655"/>
                </a:lnTo>
                <a:lnTo>
                  <a:pt x="1337932" y="1485485"/>
                </a:lnTo>
                <a:lnTo>
                  <a:pt x="1340152" y="1482949"/>
                </a:lnTo>
                <a:lnTo>
                  <a:pt x="1343006" y="1480412"/>
                </a:lnTo>
                <a:lnTo>
                  <a:pt x="1345543" y="1477876"/>
                </a:lnTo>
                <a:lnTo>
                  <a:pt x="1348714" y="1475657"/>
                </a:lnTo>
                <a:lnTo>
                  <a:pt x="1351568" y="1473755"/>
                </a:lnTo>
                <a:lnTo>
                  <a:pt x="1355056" y="1472170"/>
                </a:lnTo>
                <a:lnTo>
                  <a:pt x="1358544" y="1470585"/>
                </a:lnTo>
                <a:lnTo>
                  <a:pt x="1362032" y="1469634"/>
                </a:lnTo>
                <a:lnTo>
                  <a:pt x="1365838" y="1468683"/>
                </a:lnTo>
                <a:lnTo>
                  <a:pt x="1366472" y="1455369"/>
                </a:lnTo>
                <a:lnTo>
                  <a:pt x="1368058" y="1442371"/>
                </a:lnTo>
                <a:lnTo>
                  <a:pt x="1369960" y="1430008"/>
                </a:lnTo>
                <a:lnTo>
                  <a:pt x="1372180" y="1417327"/>
                </a:lnTo>
                <a:lnTo>
                  <a:pt x="1375034" y="1404964"/>
                </a:lnTo>
                <a:lnTo>
                  <a:pt x="1377888" y="1392917"/>
                </a:lnTo>
                <a:lnTo>
                  <a:pt x="1381693" y="1380871"/>
                </a:lnTo>
                <a:lnTo>
                  <a:pt x="1385499" y="1369459"/>
                </a:lnTo>
                <a:lnTo>
                  <a:pt x="1390256" y="1358363"/>
                </a:lnTo>
                <a:lnTo>
                  <a:pt x="1394695" y="1347268"/>
                </a:lnTo>
                <a:lnTo>
                  <a:pt x="1400086" y="1337123"/>
                </a:lnTo>
                <a:lnTo>
                  <a:pt x="1405794" y="1326662"/>
                </a:lnTo>
                <a:lnTo>
                  <a:pt x="1411502" y="1316835"/>
                </a:lnTo>
                <a:lnTo>
                  <a:pt x="1418162" y="1307324"/>
                </a:lnTo>
                <a:lnTo>
                  <a:pt x="1425138" y="1298131"/>
                </a:lnTo>
                <a:lnTo>
                  <a:pt x="1432114" y="1289255"/>
                </a:lnTo>
                <a:lnTo>
                  <a:pt x="1439408" y="1281329"/>
                </a:lnTo>
                <a:lnTo>
                  <a:pt x="1447653" y="1273404"/>
                </a:lnTo>
                <a:lnTo>
                  <a:pt x="1455581" y="1265479"/>
                </a:lnTo>
                <a:lnTo>
                  <a:pt x="1463826" y="1258822"/>
                </a:lnTo>
                <a:lnTo>
                  <a:pt x="1473022" y="1252164"/>
                </a:lnTo>
                <a:lnTo>
                  <a:pt x="1482218" y="1246141"/>
                </a:lnTo>
                <a:lnTo>
                  <a:pt x="1491732" y="1240752"/>
                </a:lnTo>
                <a:lnTo>
                  <a:pt x="1501562" y="1235997"/>
                </a:lnTo>
                <a:lnTo>
                  <a:pt x="1511710" y="1231242"/>
                </a:lnTo>
                <a:lnTo>
                  <a:pt x="1522175" y="1227437"/>
                </a:lnTo>
                <a:lnTo>
                  <a:pt x="1532639" y="1223950"/>
                </a:lnTo>
                <a:lnTo>
                  <a:pt x="1543738" y="1221097"/>
                </a:lnTo>
                <a:lnTo>
                  <a:pt x="1555154" y="1219195"/>
                </a:lnTo>
                <a:lnTo>
                  <a:pt x="1566888" y="1217610"/>
                </a:lnTo>
                <a:lnTo>
                  <a:pt x="1578621" y="1216342"/>
                </a:lnTo>
                <a:lnTo>
                  <a:pt x="1590354" y="1216025"/>
                </a:lnTo>
                <a:close/>
                <a:moveTo>
                  <a:pt x="679450" y="1054222"/>
                </a:moveTo>
                <a:lnTo>
                  <a:pt x="673417" y="1054857"/>
                </a:lnTo>
                <a:lnTo>
                  <a:pt x="668337" y="1055492"/>
                </a:lnTo>
                <a:lnTo>
                  <a:pt x="662940" y="1056762"/>
                </a:lnTo>
                <a:lnTo>
                  <a:pt x="657543" y="1057715"/>
                </a:lnTo>
                <a:lnTo>
                  <a:pt x="652463" y="1059303"/>
                </a:lnTo>
                <a:lnTo>
                  <a:pt x="647700" y="1060890"/>
                </a:lnTo>
                <a:lnTo>
                  <a:pt x="642620" y="1062796"/>
                </a:lnTo>
                <a:lnTo>
                  <a:pt x="637540" y="1065018"/>
                </a:lnTo>
                <a:lnTo>
                  <a:pt x="633095" y="1067241"/>
                </a:lnTo>
                <a:lnTo>
                  <a:pt x="628333" y="1070099"/>
                </a:lnTo>
                <a:lnTo>
                  <a:pt x="624205" y="1073274"/>
                </a:lnTo>
                <a:lnTo>
                  <a:pt x="620077" y="1076132"/>
                </a:lnTo>
                <a:lnTo>
                  <a:pt x="615950" y="1079307"/>
                </a:lnTo>
                <a:lnTo>
                  <a:pt x="611505" y="1082800"/>
                </a:lnTo>
                <a:lnTo>
                  <a:pt x="607695" y="1085976"/>
                </a:lnTo>
                <a:lnTo>
                  <a:pt x="604203" y="1090421"/>
                </a:lnTo>
                <a:lnTo>
                  <a:pt x="600393" y="1094232"/>
                </a:lnTo>
                <a:lnTo>
                  <a:pt x="597535" y="1098360"/>
                </a:lnTo>
                <a:lnTo>
                  <a:pt x="594360" y="1102488"/>
                </a:lnTo>
                <a:lnTo>
                  <a:pt x="591185" y="1107251"/>
                </a:lnTo>
                <a:lnTo>
                  <a:pt x="588963" y="1111696"/>
                </a:lnTo>
                <a:lnTo>
                  <a:pt x="586423" y="1116459"/>
                </a:lnTo>
                <a:lnTo>
                  <a:pt x="584517" y="1121222"/>
                </a:lnTo>
                <a:lnTo>
                  <a:pt x="582613" y="1126303"/>
                </a:lnTo>
                <a:lnTo>
                  <a:pt x="580707" y="1131384"/>
                </a:lnTo>
                <a:lnTo>
                  <a:pt x="579120" y="1136147"/>
                </a:lnTo>
                <a:lnTo>
                  <a:pt x="577850" y="1141545"/>
                </a:lnTo>
                <a:lnTo>
                  <a:pt x="577215" y="1146943"/>
                </a:lnTo>
                <a:lnTo>
                  <a:pt x="576263" y="1152341"/>
                </a:lnTo>
                <a:lnTo>
                  <a:pt x="575945" y="1157739"/>
                </a:lnTo>
                <a:lnTo>
                  <a:pt x="575945" y="1163455"/>
                </a:lnTo>
                <a:lnTo>
                  <a:pt x="443547" y="2394227"/>
                </a:lnTo>
                <a:lnTo>
                  <a:pt x="443230" y="2410422"/>
                </a:lnTo>
                <a:lnTo>
                  <a:pt x="442595" y="2426934"/>
                </a:lnTo>
                <a:lnTo>
                  <a:pt x="441643" y="2442810"/>
                </a:lnTo>
                <a:lnTo>
                  <a:pt x="440055" y="2458370"/>
                </a:lnTo>
                <a:lnTo>
                  <a:pt x="438150" y="2473294"/>
                </a:lnTo>
                <a:lnTo>
                  <a:pt x="435927" y="2487901"/>
                </a:lnTo>
                <a:lnTo>
                  <a:pt x="433705" y="2502190"/>
                </a:lnTo>
                <a:lnTo>
                  <a:pt x="430530" y="2516161"/>
                </a:lnTo>
                <a:lnTo>
                  <a:pt x="427355" y="2529498"/>
                </a:lnTo>
                <a:lnTo>
                  <a:pt x="423863" y="2542834"/>
                </a:lnTo>
                <a:lnTo>
                  <a:pt x="420053" y="2555536"/>
                </a:lnTo>
                <a:lnTo>
                  <a:pt x="415607" y="2568237"/>
                </a:lnTo>
                <a:lnTo>
                  <a:pt x="411163" y="2579986"/>
                </a:lnTo>
                <a:lnTo>
                  <a:pt x="406400" y="2591735"/>
                </a:lnTo>
                <a:lnTo>
                  <a:pt x="401637" y="2603484"/>
                </a:lnTo>
                <a:lnTo>
                  <a:pt x="396240" y="2613963"/>
                </a:lnTo>
                <a:lnTo>
                  <a:pt x="2567940" y="2613963"/>
                </a:lnTo>
                <a:lnTo>
                  <a:pt x="2573655" y="2613963"/>
                </a:lnTo>
                <a:lnTo>
                  <a:pt x="2579053" y="2613645"/>
                </a:lnTo>
                <a:lnTo>
                  <a:pt x="2584450" y="2613010"/>
                </a:lnTo>
                <a:lnTo>
                  <a:pt x="2589847" y="2612057"/>
                </a:lnTo>
                <a:lnTo>
                  <a:pt x="2594927" y="2610470"/>
                </a:lnTo>
                <a:lnTo>
                  <a:pt x="2600007" y="2609517"/>
                </a:lnTo>
                <a:lnTo>
                  <a:pt x="2605405" y="2607612"/>
                </a:lnTo>
                <a:lnTo>
                  <a:pt x="2610485" y="2605707"/>
                </a:lnTo>
                <a:lnTo>
                  <a:pt x="2614930" y="2603484"/>
                </a:lnTo>
                <a:lnTo>
                  <a:pt x="2619693" y="2600944"/>
                </a:lnTo>
                <a:lnTo>
                  <a:pt x="2624137" y="2598403"/>
                </a:lnTo>
                <a:lnTo>
                  <a:pt x="2628583" y="2595546"/>
                </a:lnTo>
                <a:lnTo>
                  <a:pt x="2633027" y="2592688"/>
                </a:lnTo>
                <a:lnTo>
                  <a:pt x="2637155" y="2589195"/>
                </a:lnTo>
                <a:lnTo>
                  <a:pt x="2641283" y="2585702"/>
                </a:lnTo>
                <a:lnTo>
                  <a:pt x="2645093" y="2582209"/>
                </a:lnTo>
                <a:lnTo>
                  <a:pt x="2648585" y="2578399"/>
                </a:lnTo>
                <a:lnTo>
                  <a:pt x="2652077" y="2574271"/>
                </a:lnTo>
                <a:lnTo>
                  <a:pt x="2655570" y="2570460"/>
                </a:lnTo>
                <a:lnTo>
                  <a:pt x="2658427" y="2565697"/>
                </a:lnTo>
                <a:lnTo>
                  <a:pt x="2661285" y="2561569"/>
                </a:lnTo>
                <a:lnTo>
                  <a:pt x="2663825" y="2557124"/>
                </a:lnTo>
                <a:lnTo>
                  <a:pt x="2666365" y="2552361"/>
                </a:lnTo>
                <a:lnTo>
                  <a:pt x="2668587" y="2547597"/>
                </a:lnTo>
                <a:lnTo>
                  <a:pt x="2670493" y="2542517"/>
                </a:lnTo>
                <a:lnTo>
                  <a:pt x="2672080" y="2537436"/>
                </a:lnTo>
                <a:lnTo>
                  <a:pt x="2673350" y="2532673"/>
                </a:lnTo>
                <a:lnTo>
                  <a:pt x="2674620" y="2527275"/>
                </a:lnTo>
                <a:lnTo>
                  <a:pt x="2675890" y="2521877"/>
                </a:lnTo>
                <a:lnTo>
                  <a:pt x="2676525" y="2516479"/>
                </a:lnTo>
                <a:lnTo>
                  <a:pt x="2676843" y="2511081"/>
                </a:lnTo>
                <a:lnTo>
                  <a:pt x="2676843" y="2505365"/>
                </a:lnTo>
                <a:lnTo>
                  <a:pt x="2809240" y="1163455"/>
                </a:lnTo>
                <a:lnTo>
                  <a:pt x="2808923" y="1157739"/>
                </a:lnTo>
                <a:lnTo>
                  <a:pt x="2808605" y="1152341"/>
                </a:lnTo>
                <a:lnTo>
                  <a:pt x="2807653" y="1146943"/>
                </a:lnTo>
                <a:lnTo>
                  <a:pt x="2807017" y="1141545"/>
                </a:lnTo>
                <a:lnTo>
                  <a:pt x="2805747" y="1136147"/>
                </a:lnTo>
                <a:lnTo>
                  <a:pt x="2804477" y="1131384"/>
                </a:lnTo>
                <a:lnTo>
                  <a:pt x="2802255" y="1126303"/>
                </a:lnTo>
                <a:lnTo>
                  <a:pt x="2800350" y="1121222"/>
                </a:lnTo>
                <a:lnTo>
                  <a:pt x="2798127" y="1116459"/>
                </a:lnTo>
                <a:lnTo>
                  <a:pt x="2795905" y="1111696"/>
                </a:lnTo>
                <a:lnTo>
                  <a:pt x="2793365" y="1107251"/>
                </a:lnTo>
                <a:lnTo>
                  <a:pt x="2790507" y="1102488"/>
                </a:lnTo>
                <a:lnTo>
                  <a:pt x="2787650" y="1098360"/>
                </a:lnTo>
                <a:lnTo>
                  <a:pt x="2784157" y="1094232"/>
                </a:lnTo>
                <a:lnTo>
                  <a:pt x="2780665" y="1090421"/>
                </a:lnTo>
                <a:lnTo>
                  <a:pt x="2776855" y="1085976"/>
                </a:lnTo>
                <a:lnTo>
                  <a:pt x="2773045" y="1082800"/>
                </a:lnTo>
                <a:lnTo>
                  <a:pt x="2769235" y="1079307"/>
                </a:lnTo>
                <a:lnTo>
                  <a:pt x="2764790" y="1076132"/>
                </a:lnTo>
                <a:lnTo>
                  <a:pt x="2760663" y="1073274"/>
                </a:lnTo>
                <a:lnTo>
                  <a:pt x="2756535" y="1070099"/>
                </a:lnTo>
                <a:lnTo>
                  <a:pt x="2751773" y="1067241"/>
                </a:lnTo>
                <a:lnTo>
                  <a:pt x="2747327" y="1065018"/>
                </a:lnTo>
                <a:lnTo>
                  <a:pt x="2742247" y="1062796"/>
                </a:lnTo>
                <a:lnTo>
                  <a:pt x="2737485" y="1060890"/>
                </a:lnTo>
                <a:lnTo>
                  <a:pt x="2732405" y="1059303"/>
                </a:lnTo>
                <a:lnTo>
                  <a:pt x="2727325" y="1057715"/>
                </a:lnTo>
                <a:lnTo>
                  <a:pt x="2721927" y="1056762"/>
                </a:lnTo>
                <a:lnTo>
                  <a:pt x="2716847" y="1055492"/>
                </a:lnTo>
                <a:lnTo>
                  <a:pt x="2711450" y="1054857"/>
                </a:lnTo>
                <a:lnTo>
                  <a:pt x="2705735" y="1054222"/>
                </a:lnTo>
                <a:lnTo>
                  <a:pt x="2700020" y="1054222"/>
                </a:lnTo>
                <a:lnTo>
                  <a:pt x="684530" y="1054222"/>
                </a:lnTo>
                <a:lnTo>
                  <a:pt x="679450" y="1054222"/>
                </a:lnTo>
                <a:close/>
                <a:moveTo>
                  <a:pt x="1386219" y="763587"/>
                </a:moveTo>
                <a:lnTo>
                  <a:pt x="1391618" y="763587"/>
                </a:lnTo>
                <a:lnTo>
                  <a:pt x="2402190" y="763587"/>
                </a:lnTo>
                <a:lnTo>
                  <a:pt x="2407589" y="763587"/>
                </a:lnTo>
                <a:lnTo>
                  <a:pt x="2412988" y="764220"/>
                </a:lnTo>
                <a:lnTo>
                  <a:pt x="2418070" y="765803"/>
                </a:lnTo>
                <a:lnTo>
                  <a:pt x="2422834" y="767386"/>
                </a:lnTo>
                <a:lnTo>
                  <a:pt x="2427597" y="769602"/>
                </a:lnTo>
                <a:lnTo>
                  <a:pt x="2432044" y="772451"/>
                </a:lnTo>
                <a:lnTo>
                  <a:pt x="2436172" y="775300"/>
                </a:lnTo>
                <a:lnTo>
                  <a:pt x="2439983" y="778782"/>
                </a:lnTo>
                <a:lnTo>
                  <a:pt x="2443477" y="782580"/>
                </a:lnTo>
                <a:lnTo>
                  <a:pt x="2446653" y="787012"/>
                </a:lnTo>
                <a:lnTo>
                  <a:pt x="2449194" y="791444"/>
                </a:lnTo>
                <a:lnTo>
                  <a:pt x="2451734" y="795876"/>
                </a:lnTo>
                <a:lnTo>
                  <a:pt x="2453005" y="800941"/>
                </a:lnTo>
                <a:lnTo>
                  <a:pt x="2454593" y="806006"/>
                </a:lnTo>
                <a:lnTo>
                  <a:pt x="2455545" y="811387"/>
                </a:lnTo>
                <a:lnTo>
                  <a:pt x="2455863" y="816769"/>
                </a:lnTo>
                <a:lnTo>
                  <a:pt x="2455545" y="822467"/>
                </a:lnTo>
                <a:lnTo>
                  <a:pt x="2454593" y="827531"/>
                </a:lnTo>
                <a:lnTo>
                  <a:pt x="2453005" y="832596"/>
                </a:lnTo>
                <a:lnTo>
                  <a:pt x="2451734" y="837661"/>
                </a:lnTo>
                <a:lnTo>
                  <a:pt x="2449194" y="842093"/>
                </a:lnTo>
                <a:lnTo>
                  <a:pt x="2446653" y="846841"/>
                </a:lnTo>
                <a:lnTo>
                  <a:pt x="2443477" y="850640"/>
                </a:lnTo>
                <a:lnTo>
                  <a:pt x="2439983" y="854439"/>
                </a:lnTo>
                <a:lnTo>
                  <a:pt x="2436172" y="857921"/>
                </a:lnTo>
                <a:lnTo>
                  <a:pt x="2432044" y="861086"/>
                </a:lnTo>
                <a:lnTo>
                  <a:pt x="2427597" y="863619"/>
                </a:lnTo>
                <a:lnTo>
                  <a:pt x="2422834" y="865835"/>
                </a:lnTo>
                <a:lnTo>
                  <a:pt x="2418070" y="867734"/>
                </a:lnTo>
                <a:lnTo>
                  <a:pt x="2412988" y="869317"/>
                </a:lnTo>
                <a:lnTo>
                  <a:pt x="2407589" y="869950"/>
                </a:lnTo>
                <a:lnTo>
                  <a:pt x="2402190" y="869950"/>
                </a:lnTo>
                <a:lnTo>
                  <a:pt x="1391618" y="869950"/>
                </a:lnTo>
                <a:lnTo>
                  <a:pt x="1386219" y="869950"/>
                </a:lnTo>
                <a:lnTo>
                  <a:pt x="1380820" y="869317"/>
                </a:lnTo>
                <a:lnTo>
                  <a:pt x="1375739" y="867734"/>
                </a:lnTo>
                <a:lnTo>
                  <a:pt x="1370657" y="865835"/>
                </a:lnTo>
                <a:lnTo>
                  <a:pt x="1365893" y="863619"/>
                </a:lnTo>
                <a:lnTo>
                  <a:pt x="1361765" y="861086"/>
                </a:lnTo>
                <a:lnTo>
                  <a:pt x="1357636" y="857921"/>
                </a:lnTo>
                <a:lnTo>
                  <a:pt x="1353825" y="854439"/>
                </a:lnTo>
                <a:lnTo>
                  <a:pt x="1350331" y="850640"/>
                </a:lnTo>
                <a:lnTo>
                  <a:pt x="1347156" y="846841"/>
                </a:lnTo>
                <a:lnTo>
                  <a:pt x="1344615" y="842093"/>
                </a:lnTo>
                <a:lnTo>
                  <a:pt x="1342392" y="837661"/>
                </a:lnTo>
                <a:lnTo>
                  <a:pt x="1340486" y="832596"/>
                </a:lnTo>
                <a:lnTo>
                  <a:pt x="1339216" y="827531"/>
                </a:lnTo>
                <a:lnTo>
                  <a:pt x="1338581" y="822467"/>
                </a:lnTo>
                <a:lnTo>
                  <a:pt x="1338263" y="816769"/>
                </a:lnTo>
                <a:lnTo>
                  <a:pt x="1338581" y="811387"/>
                </a:lnTo>
                <a:lnTo>
                  <a:pt x="1339216" y="806006"/>
                </a:lnTo>
                <a:lnTo>
                  <a:pt x="1340486" y="800941"/>
                </a:lnTo>
                <a:lnTo>
                  <a:pt x="1342392" y="795876"/>
                </a:lnTo>
                <a:lnTo>
                  <a:pt x="1344615" y="791444"/>
                </a:lnTo>
                <a:lnTo>
                  <a:pt x="1347156" y="787012"/>
                </a:lnTo>
                <a:lnTo>
                  <a:pt x="1350331" y="782580"/>
                </a:lnTo>
                <a:lnTo>
                  <a:pt x="1353825" y="778782"/>
                </a:lnTo>
                <a:lnTo>
                  <a:pt x="1357636" y="775300"/>
                </a:lnTo>
                <a:lnTo>
                  <a:pt x="1361765" y="772451"/>
                </a:lnTo>
                <a:lnTo>
                  <a:pt x="1365893" y="769602"/>
                </a:lnTo>
                <a:lnTo>
                  <a:pt x="1370657" y="767386"/>
                </a:lnTo>
                <a:lnTo>
                  <a:pt x="1375739" y="765803"/>
                </a:lnTo>
                <a:lnTo>
                  <a:pt x="1380820" y="764220"/>
                </a:lnTo>
                <a:lnTo>
                  <a:pt x="1386219" y="763587"/>
                </a:lnTo>
                <a:close/>
                <a:moveTo>
                  <a:pt x="1391660" y="538162"/>
                </a:moveTo>
                <a:lnTo>
                  <a:pt x="1883036" y="538162"/>
                </a:lnTo>
                <a:lnTo>
                  <a:pt x="1888758" y="538801"/>
                </a:lnTo>
                <a:lnTo>
                  <a:pt x="1894161" y="539440"/>
                </a:lnTo>
                <a:lnTo>
                  <a:pt x="1899246" y="540717"/>
                </a:lnTo>
                <a:lnTo>
                  <a:pt x="1904014" y="542633"/>
                </a:lnTo>
                <a:lnTo>
                  <a:pt x="1908781" y="544869"/>
                </a:lnTo>
                <a:lnTo>
                  <a:pt x="1912913" y="547424"/>
                </a:lnTo>
                <a:lnTo>
                  <a:pt x="1917045" y="550618"/>
                </a:lnTo>
                <a:lnTo>
                  <a:pt x="1920859" y="554131"/>
                </a:lnTo>
                <a:lnTo>
                  <a:pt x="1924355" y="557964"/>
                </a:lnTo>
                <a:lnTo>
                  <a:pt x="1927534" y="561796"/>
                </a:lnTo>
                <a:lnTo>
                  <a:pt x="1930076" y="566267"/>
                </a:lnTo>
                <a:lnTo>
                  <a:pt x="1932301" y="571058"/>
                </a:lnTo>
                <a:lnTo>
                  <a:pt x="1934208" y="576168"/>
                </a:lnTo>
                <a:lnTo>
                  <a:pt x="1935480" y="580959"/>
                </a:lnTo>
                <a:lnTo>
                  <a:pt x="1936115" y="586388"/>
                </a:lnTo>
                <a:lnTo>
                  <a:pt x="1936751" y="592137"/>
                </a:lnTo>
                <a:lnTo>
                  <a:pt x="1936115" y="597567"/>
                </a:lnTo>
                <a:lnTo>
                  <a:pt x="1935480" y="602996"/>
                </a:lnTo>
                <a:lnTo>
                  <a:pt x="1934208" y="608106"/>
                </a:lnTo>
                <a:lnTo>
                  <a:pt x="1932301" y="612897"/>
                </a:lnTo>
                <a:lnTo>
                  <a:pt x="1930076" y="618007"/>
                </a:lnTo>
                <a:lnTo>
                  <a:pt x="1927534" y="622159"/>
                </a:lnTo>
                <a:lnTo>
                  <a:pt x="1924355" y="626311"/>
                </a:lnTo>
                <a:lnTo>
                  <a:pt x="1920859" y="630143"/>
                </a:lnTo>
                <a:lnTo>
                  <a:pt x="1917045" y="633656"/>
                </a:lnTo>
                <a:lnTo>
                  <a:pt x="1912913" y="636850"/>
                </a:lnTo>
                <a:lnTo>
                  <a:pt x="1908781" y="639405"/>
                </a:lnTo>
                <a:lnTo>
                  <a:pt x="1904014" y="641960"/>
                </a:lnTo>
                <a:lnTo>
                  <a:pt x="1899246" y="643877"/>
                </a:lnTo>
                <a:lnTo>
                  <a:pt x="1894161" y="644835"/>
                </a:lnTo>
                <a:lnTo>
                  <a:pt x="1888758" y="645793"/>
                </a:lnTo>
                <a:lnTo>
                  <a:pt x="1883036" y="646112"/>
                </a:lnTo>
                <a:lnTo>
                  <a:pt x="1391660" y="646112"/>
                </a:lnTo>
                <a:lnTo>
                  <a:pt x="1386256" y="645793"/>
                </a:lnTo>
                <a:lnTo>
                  <a:pt x="1380853" y="644835"/>
                </a:lnTo>
                <a:lnTo>
                  <a:pt x="1375768" y="643877"/>
                </a:lnTo>
                <a:lnTo>
                  <a:pt x="1370682" y="641960"/>
                </a:lnTo>
                <a:lnTo>
                  <a:pt x="1365915" y="639405"/>
                </a:lnTo>
                <a:lnTo>
                  <a:pt x="1361783" y="636850"/>
                </a:lnTo>
                <a:lnTo>
                  <a:pt x="1357651" y="633656"/>
                </a:lnTo>
                <a:lnTo>
                  <a:pt x="1353837" y="630143"/>
                </a:lnTo>
                <a:lnTo>
                  <a:pt x="1350341" y="626311"/>
                </a:lnTo>
                <a:lnTo>
                  <a:pt x="1347162" y="622159"/>
                </a:lnTo>
                <a:lnTo>
                  <a:pt x="1344620" y="618007"/>
                </a:lnTo>
                <a:lnTo>
                  <a:pt x="1342395" y="612897"/>
                </a:lnTo>
                <a:lnTo>
                  <a:pt x="1340488" y="608106"/>
                </a:lnTo>
                <a:lnTo>
                  <a:pt x="1339217" y="602996"/>
                </a:lnTo>
                <a:lnTo>
                  <a:pt x="1338581" y="597567"/>
                </a:lnTo>
                <a:lnTo>
                  <a:pt x="1338263" y="592137"/>
                </a:lnTo>
                <a:lnTo>
                  <a:pt x="1338581" y="586388"/>
                </a:lnTo>
                <a:lnTo>
                  <a:pt x="1339217" y="580959"/>
                </a:lnTo>
                <a:lnTo>
                  <a:pt x="1340488" y="576168"/>
                </a:lnTo>
                <a:lnTo>
                  <a:pt x="1342395" y="571058"/>
                </a:lnTo>
                <a:lnTo>
                  <a:pt x="1344620" y="566267"/>
                </a:lnTo>
                <a:lnTo>
                  <a:pt x="1347162" y="561796"/>
                </a:lnTo>
                <a:lnTo>
                  <a:pt x="1350341" y="557964"/>
                </a:lnTo>
                <a:lnTo>
                  <a:pt x="1353837" y="554131"/>
                </a:lnTo>
                <a:lnTo>
                  <a:pt x="1357651" y="550618"/>
                </a:lnTo>
                <a:lnTo>
                  <a:pt x="1361783" y="547424"/>
                </a:lnTo>
                <a:lnTo>
                  <a:pt x="1365915" y="544869"/>
                </a:lnTo>
                <a:lnTo>
                  <a:pt x="1370682" y="542633"/>
                </a:lnTo>
                <a:lnTo>
                  <a:pt x="1375768" y="540717"/>
                </a:lnTo>
                <a:lnTo>
                  <a:pt x="1380853" y="539440"/>
                </a:lnTo>
                <a:lnTo>
                  <a:pt x="1386256" y="538801"/>
                </a:lnTo>
                <a:lnTo>
                  <a:pt x="1391660" y="538162"/>
                </a:lnTo>
                <a:close/>
                <a:moveTo>
                  <a:pt x="2105025" y="156863"/>
                </a:moveTo>
                <a:lnTo>
                  <a:pt x="2105025" y="526476"/>
                </a:lnTo>
                <a:lnTo>
                  <a:pt x="2105343" y="531874"/>
                </a:lnTo>
                <a:lnTo>
                  <a:pt x="2105660" y="537590"/>
                </a:lnTo>
                <a:lnTo>
                  <a:pt x="2106613" y="542671"/>
                </a:lnTo>
                <a:lnTo>
                  <a:pt x="2107247" y="547751"/>
                </a:lnTo>
                <a:lnTo>
                  <a:pt x="2108517" y="552832"/>
                </a:lnTo>
                <a:lnTo>
                  <a:pt x="2110105" y="557912"/>
                </a:lnTo>
                <a:lnTo>
                  <a:pt x="2111693" y="562675"/>
                </a:lnTo>
                <a:lnTo>
                  <a:pt x="2113597" y="567756"/>
                </a:lnTo>
                <a:lnTo>
                  <a:pt x="2115820" y="572201"/>
                </a:lnTo>
                <a:lnTo>
                  <a:pt x="2118043" y="576965"/>
                </a:lnTo>
                <a:lnTo>
                  <a:pt x="2120583" y="581410"/>
                </a:lnTo>
                <a:lnTo>
                  <a:pt x="2123440" y="585856"/>
                </a:lnTo>
                <a:lnTo>
                  <a:pt x="2126615" y="589984"/>
                </a:lnTo>
                <a:lnTo>
                  <a:pt x="2129473" y="593794"/>
                </a:lnTo>
                <a:lnTo>
                  <a:pt x="2132647" y="597604"/>
                </a:lnTo>
                <a:lnTo>
                  <a:pt x="2136457" y="601415"/>
                </a:lnTo>
                <a:lnTo>
                  <a:pt x="2139950" y="604908"/>
                </a:lnTo>
                <a:lnTo>
                  <a:pt x="2143760" y="608401"/>
                </a:lnTo>
                <a:lnTo>
                  <a:pt x="2147887" y="611258"/>
                </a:lnTo>
                <a:lnTo>
                  <a:pt x="2152015" y="614116"/>
                </a:lnTo>
                <a:lnTo>
                  <a:pt x="2156143" y="616974"/>
                </a:lnTo>
                <a:lnTo>
                  <a:pt x="2160587" y="619514"/>
                </a:lnTo>
                <a:lnTo>
                  <a:pt x="2165033" y="621737"/>
                </a:lnTo>
                <a:lnTo>
                  <a:pt x="2170113" y="623960"/>
                </a:lnTo>
                <a:lnTo>
                  <a:pt x="2174557" y="625865"/>
                </a:lnTo>
                <a:lnTo>
                  <a:pt x="2179637" y="627453"/>
                </a:lnTo>
                <a:lnTo>
                  <a:pt x="2184717" y="629041"/>
                </a:lnTo>
                <a:lnTo>
                  <a:pt x="2189480" y="629993"/>
                </a:lnTo>
                <a:lnTo>
                  <a:pt x="2194877" y="631263"/>
                </a:lnTo>
                <a:lnTo>
                  <a:pt x="2200275" y="631581"/>
                </a:lnTo>
                <a:lnTo>
                  <a:pt x="2205673" y="631898"/>
                </a:lnTo>
                <a:lnTo>
                  <a:pt x="2211070" y="632533"/>
                </a:lnTo>
                <a:lnTo>
                  <a:pt x="2580957" y="632533"/>
                </a:lnTo>
                <a:lnTo>
                  <a:pt x="2576195" y="626183"/>
                </a:lnTo>
                <a:lnTo>
                  <a:pt x="2571750" y="620467"/>
                </a:lnTo>
                <a:lnTo>
                  <a:pt x="2556510" y="602685"/>
                </a:lnTo>
                <a:lnTo>
                  <a:pt x="2540317" y="583315"/>
                </a:lnTo>
                <a:lnTo>
                  <a:pt x="2522855" y="563628"/>
                </a:lnTo>
                <a:lnTo>
                  <a:pt x="2504123" y="542988"/>
                </a:lnTo>
                <a:lnTo>
                  <a:pt x="2484437" y="521396"/>
                </a:lnTo>
                <a:lnTo>
                  <a:pt x="2464117" y="499803"/>
                </a:lnTo>
                <a:lnTo>
                  <a:pt x="2421255" y="454078"/>
                </a:lnTo>
                <a:lnTo>
                  <a:pt x="2379663" y="411528"/>
                </a:lnTo>
                <a:lnTo>
                  <a:pt x="2337753" y="369295"/>
                </a:lnTo>
                <a:lnTo>
                  <a:pt x="2294890" y="327381"/>
                </a:lnTo>
                <a:lnTo>
                  <a:pt x="2252663" y="287371"/>
                </a:lnTo>
                <a:lnTo>
                  <a:pt x="2212023" y="249584"/>
                </a:lnTo>
                <a:lnTo>
                  <a:pt x="2173287" y="214655"/>
                </a:lnTo>
                <a:lnTo>
                  <a:pt x="2155190" y="198461"/>
                </a:lnTo>
                <a:lnTo>
                  <a:pt x="2137410" y="183219"/>
                </a:lnTo>
                <a:lnTo>
                  <a:pt x="2120583" y="169565"/>
                </a:lnTo>
                <a:lnTo>
                  <a:pt x="2105025" y="156863"/>
                </a:lnTo>
                <a:close/>
                <a:moveTo>
                  <a:pt x="1286827" y="94944"/>
                </a:moveTo>
                <a:lnTo>
                  <a:pt x="1281430" y="95261"/>
                </a:lnTo>
                <a:lnTo>
                  <a:pt x="1275715" y="95579"/>
                </a:lnTo>
                <a:lnTo>
                  <a:pt x="1270317" y="96849"/>
                </a:lnTo>
                <a:lnTo>
                  <a:pt x="1264920" y="98119"/>
                </a:lnTo>
                <a:lnTo>
                  <a:pt x="1259205" y="100024"/>
                </a:lnTo>
                <a:lnTo>
                  <a:pt x="1253807" y="101929"/>
                </a:lnTo>
                <a:lnTo>
                  <a:pt x="1248410" y="104152"/>
                </a:lnTo>
                <a:lnTo>
                  <a:pt x="1243013" y="106375"/>
                </a:lnTo>
                <a:lnTo>
                  <a:pt x="1237933" y="109550"/>
                </a:lnTo>
                <a:lnTo>
                  <a:pt x="1232853" y="112408"/>
                </a:lnTo>
                <a:lnTo>
                  <a:pt x="1227455" y="115901"/>
                </a:lnTo>
                <a:lnTo>
                  <a:pt x="1222375" y="119394"/>
                </a:lnTo>
                <a:lnTo>
                  <a:pt x="1217930" y="123204"/>
                </a:lnTo>
                <a:lnTo>
                  <a:pt x="1212850" y="127332"/>
                </a:lnTo>
                <a:lnTo>
                  <a:pt x="1208405" y="131778"/>
                </a:lnTo>
                <a:lnTo>
                  <a:pt x="1204277" y="136223"/>
                </a:lnTo>
                <a:lnTo>
                  <a:pt x="1199833" y="140987"/>
                </a:lnTo>
                <a:lnTo>
                  <a:pt x="1195705" y="145432"/>
                </a:lnTo>
                <a:lnTo>
                  <a:pt x="1191895" y="150513"/>
                </a:lnTo>
                <a:lnTo>
                  <a:pt x="1188085" y="155911"/>
                </a:lnTo>
                <a:lnTo>
                  <a:pt x="1184593" y="160674"/>
                </a:lnTo>
                <a:lnTo>
                  <a:pt x="1181735" y="166072"/>
                </a:lnTo>
                <a:lnTo>
                  <a:pt x="1178560" y="171470"/>
                </a:lnTo>
                <a:lnTo>
                  <a:pt x="1175703" y="176868"/>
                </a:lnTo>
                <a:lnTo>
                  <a:pt x="1173480" y="182266"/>
                </a:lnTo>
                <a:lnTo>
                  <a:pt x="1171257" y="187982"/>
                </a:lnTo>
                <a:lnTo>
                  <a:pt x="1169353" y="193380"/>
                </a:lnTo>
                <a:lnTo>
                  <a:pt x="1167765" y="199096"/>
                </a:lnTo>
                <a:lnTo>
                  <a:pt x="1166813" y="204494"/>
                </a:lnTo>
                <a:lnTo>
                  <a:pt x="1165543" y="210209"/>
                </a:lnTo>
                <a:lnTo>
                  <a:pt x="1165225" y="215925"/>
                </a:lnTo>
                <a:lnTo>
                  <a:pt x="1164590" y="221323"/>
                </a:lnTo>
                <a:lnTo>
                  <a:pt x="1164590" y="925302"/>
                </a:lnTo>
                <a:lnTo>
                  <a:pt x="2636520" y="925302"/>
                </a:lnTo>
                <a:lnTo>
                  <a:pt x="2636520" y="723349"/>
                </a:lnTo>
                <a:lnTo>
                  <a:pt x="2211070" y="723349"/>
                </a:lnTo>
                <a:lnTo>
                  <a:pt x="2199640" y="723031"/>
                </a:lnTo>
                <a:lnTo>
                  <a:pt x="2188527" y="722714"/>
                </a:lnTo>
                <a:lnTo>
                  <a:pt x="2177733" y="721444"/>
                </a:lnTo>
                <a:lnTo>
                  <a:pt x="2167255" y="720173"/>
                </a:lnTo>
                <a:lnTo>
                  <a:pt x="2157095" y="717951"/>
                </a:lnTo>
                <a:lnTo>
                  <a:pt x="2147253" y="715728"/>
                </a:lnTo>
                <a:lnTo>
                  <a:pt x="2137093" y="713188"/>
                </a:lnTo>
                <a:lnTo>
                  <a:pt x="2127885" y="709695"/>
                </a:lnTo>
                <a:lnTo>
                  <a:pt x="2118677" y="706202"/>
                </a:lnTo>
                <a:lnTo>
                  <a:pt x="2110105" y="702392"/>
                </a:lnTo>
                <a:lnTo>
                  <a:pt x="2101215" y="697946"/>
                </a:lnTo>
                <a:lnTo>
                  <a:pt x="2093277" y="693183"/>
                </a:lnTo>
                <a:lnTo>
                  <a:pt x="2085023" y="688420"/>
                </a:lnTo>
                <a:lnTo>
                  <a:pt x="2077720" y="683022"/>
                </a:lnTo>
                <a:lnTo>
                  <a:pt x="2070735" y="676671"/>
                </a:lnTo>
                <a:lnTo>
                  <a:pt x="2063750" y="670638"/>
                </a:lnTo>
                <a:lnTo>
                  <a:pt x="2057083" y="664287"/>
                </a:lnTo>
                <a:lnTo>
                  <a:pt x="2051050" y="657301"/>
                </a:lnTo>
                <a:lnTo>
                  <a:pt x="2045335" y="649998"/>
                </a:lnTo>
                <a:lnTo>
                  <a:pt x="2039937" y="642377"/>
                </a:lnTo>
                <a:lnTo>
                  <a:pt x="2035175" y="634756"/>
                </a:lnTo>
                <a:lnTo>
                  <a:pt x="2030413" y="626183"/>
                </a:lnTo>
                <a:lnTo>
                  <a:pt x="2026603" y="617927"/>
                </a:lnTo>
                <a:lnTo>
                  <a:pt x="2022793" y="608718"/>
                </a:lnTo>
                <a:lnTo>
                  <a:pt x="2019300" y="599510"/>
                </a:lnTo>
                <a:lnTo>
                  <a:pt x="2016443" y="589984"/>
                </a:lnTo>
                <a:lnTo>
                  <a:pt x="2013903" y="580140"/>
                </a:lnTo>
                <a:lnTo>
                  <a:pt x="2011680" y="569979"/>
                </a:lnTo>
                <a:lnTo>
                  <a:pt x="2010093" y="559817"/>
                </a:lnTo>
                <a:lnTo>
                  <a:pt x="2009140" y="549021"/>
                </a:lnTo>
                <a:lnTo>
                  <a:pt x="2008187" y="537907"/>
                </a:lnTo>
                <a:lnTo>
                  <a:pt x="2008187" y="526476"/>
                </a:lnTo>
                <a:lnTo>
                  <a:pt x="2008187" y="94944"/>
                </a:lnTo>
                <a:lnTo>
                  <a:pt x="1286827" y="94944"/>
                </a:lnTo>
                <a:close/>
                <a:moveTo>
                  <a:pt x="1275397" y="0"/>
                </a:moveTo>
                <a:lnTo>
                  <a:pt x="1286827" y="0"/>
                </a:lnTo>
                <a:lnTo>
                  <a:pt x="2047557" y="0"/>
                </a:lnTo>
                <a:lnTo>
                  <a:pt x="2047557" y="318"/>
                </a:lnTo>
                <a:lnTo>
                  <a:pt x="2051367" y="0"/>
                </a:lnTo>
                <a:lnTo>
                  <a:pt x="2054860" y="0"/>
                </a:lnTo>
                <a:lnTo>
                  <a:pt x="2060257" y="0"/>
                </a:lnTo>
                <a:lnTo>
                  <a:pt x="2065655" y="953"/>
                </a:lnTo>
                <a:lnTo>
                  <a:pt x="2070100" y="1588"/>
                </a:lnTo>
                <a:lnTo>
                  <a:pt x="2074545" y="2223"/>
                </a:lnTo>
                <a:lnTo>
                  <a:pt x="2081847" y="4763"/>
                </a:lnTo>
                <a:lnTo>
                  <a:pt x="2088515" y="6986"/>
                </a:lnTo>
                <a:lnTo>
                  <a:pt x="2094865" y="9844"/>
                </a:lnTo>
                <a:lnTo>
                  <a:pt x="2100897" y="13019"/>
                </a:lnTo>
                <a:lnTo>
                  <a:pt x="2112327" y="19687"/>
                </a:lnTo>
                <a:lnTo>
                  <a:pt x="2124075" y="26991"/>
                </a:lnTo>
                <a:lnTo>
                  <a:pt x="2136457" y="35564"/>
                </a:lnTo>
                <a:lnTo>
                  <a:pt x="2149475" y="44773"/>
                </a:lnTo>
                <a:lnTo>
                  <a:pt x="2163127" y="55252"/>
                </a:lnTo>
                <a:lnTo>
                  <a:pt x="2177415" y="66683"/>
                </a:lnTo>
                <a:lnTo>
                  <a:pt x="2192337" y="78432"/>
                </a:lnTo>
                <a:lnTo>
                  <a:pt x="2223770" y="105105"/>
                </a:lnTo>
                <a:lnTo>
                  <a:pt x="2257743" y="134953"/>
                </a:lnTo>
                <a:lnTo>
                  <a:pt x="2293303" y="167342"/>
                </a:lnTo>
                <a:lnTo>
                  <a:pt x="2329815" y="201636"/>
                </a:lnTo>
                <a:lnTo>
                  <a:pt x="2367915" y="237518"/>
                </a:lnTo>
                <a:lnTo>
                  <a:pt x="2406015" y="274670"/>
                </a:lnTo>
                <a:lnTo>
                  <a:pt x="2444433" y="313091"/>
                </a:lnTo>
                <a:lnTo>
                  <a:pt x="2481897" y="351196"/>
                </a:lnTo>
                <a:lnTo>
                  <a:pt x="2518410" y="388983"/>
                </a:lnTo>
                <a:lnTo>
                  <a:pt x="2553653" y="426452"/>
                </a:lnTo>
                <a:lnTo>
                  <a:pt x="2586990" y="462969"/>
                </a:lnTo>
                <a:lnTo>
                  <a:pt x="2607945" y="486149"/>
                </a:lnTo>
                <a:lnTo>
                  <a:pt x="2627947" y="508377"/>
                </a:lnTo>
                <a:lnTo>
                  <a:pt x="2646363" y="530287"/>
                </a:lnTo>
                <a:lnTo>
                  <a:pt x="2663507" y="550609"/>
                </a:lnTo>
                <a:lnTo>
                  <a:pt x="2679383" y="569979"/>
                </a:lnTo>
                <a:lnTo>
                  <a:pt x="2693035" y="588396"/>
                </a:lnTo>
                <a:lnTo>
                  <a:pt x="2705100" y="605543"/>
                </a:lnTo>
                <a:lnTo>
                  <a:pt x="2715577" y="621737"/>
                </a:lnTo>
                <a:lnTo>
                  <a:pt x="2720657" y="629993"/>
                </a:lnTo>
                <a:lnTo>
                  <a:pt x="2725103" y="638249"/>
                </a:lnTo>
                <a:lnTo>
                  <a:pt x="2729230" y="646823"/>
                </a:lnTo>
                <a:lnTo>
                  <a:pt x="2733040" y="656031"/>
                </a:lnTo>
                <a:lnTo>
                  <a:pt x="2734627" y="661747"/>
                </a:lnTo>
                <a:lnTo>
                  <a:pt x="2736215" y="667462"/>
                </a:lnTo>
                <a:lnTo>
                  <a:pt x="2737485" y="674766"/>
                </a:lnTo>
                <a:lnTo>
                  <a:pt x="2737803" y="683022"/>
                </a:lnTo>
                <a:lnTo>
                  <a:pt x="2737485" y="686197"/>
                </a:lnTo>
                <a:lnTo>
                  <a:pt x="2736850" y="690325"/>
                </a:lnTo>
                <a:lnTo>
                  <a:pt x="2737803" y="690325"/>
                </a:lnTo>
                <a:lnTo>
                  <a:pt x="2737803" y="938321"/>
                </a:lnTo>
                <a:lnTo>
                  <a:pt x="2747645" y="941814"/>
                </a:lnTo>
                <a:lnTo>
                  <a:pt x="2757170" y="945625"/>
                </a:lnTo>
                <a:lnTo>
                  <a:pt x="2766695" y="950070"/>
                </a:lnTo>
                <a:lnTo>
                  <a:pt x="2775903" y="954516"/>
                </a:lnTo>
                <a:lnTo>
                  <a:pt x="2785110" y="959596"/>
                </a:lnTo>
                <a:lnTo>
                  <a:pt x="2794000" y="964359"/>
                </a:lnTo>
                <a:lnTo>
                  <a:pt x="2802890" y="970075"/>
                </a:lnTo>
                <a:lnTo>
                  <a:pt x="2811145" y="975791"/>
                </a:lnTo>
                <a:lnTo>
                  <a:pt x="2819400" y="982141"/>
                </a:lnTo>
                <a:lnTo>
                  <a:pt x="2827337" y="988492"/>
                </a:lnTo>
                <a:lnTo>
                  <a:pt x="2834957" y="995478"/>
                </a:lnTo>
                <a:lnTo>
                  <a:pt x="2842260" y="1002464"/>
                </a:lnTo>
                <a:lnTo>
                  <a:pt x="2849563" y="1009767"/>
                </a:lnTo>
                <a:lnTo>
                  <a:pt x="2856230" y="1017388"/>
                </a:lnTo>
                <a:lnTo>
                  <a:pt x="2862897" y="1025326"/>
                </a:lnTo>
                <a:lnTo>
                  <a:pt x="2868930" y="1033265"/>
                </a:lnTo>
                <a:lnTo>
                  <a:pt x="2874963" y="1041838"/>
                </a:lnTo>
                <a:lnTo>
                  <a:pt x="2880677" y="1050094"/>
                </a:lnTo>
                <a:lnTo>
                  <a:pt x="2885757" y="1058985"/>
                </a:lnTo>
                <a:lnTo>
                  <a:pt x="2890837" y="1068194"/>
                </a:lnTo>
                <a:lnTo>
                  <a:pt x="2895283" y="1077402"/>
                </a:lnTo>
                <a:lnTo>
                  <a:pt x="2900045" y="1086611"/>
                </a:lnTo>
                <a:lnTo>
                  <a:pt x="2903855" y="1096454"/>
                </a:lnTo>
                <a:lnTo>
                  <a:pt x="2907347" y="1105981"/>
                </a:lnTo>
                <a:lnTo>
                  <a:pt x="2910205" y="1115824"/>
                </a:lnTo>
                <a:lnTo>
                  <a:pt x="2913063" y="1126303"/>
                </a:lnTo>
                <a:lnTo>
                  <a:pt x="2915603" y="1136464"/>
                </a:lnTo>
                <a:lnTo>
                  <a:pt x="2917507" y="1146943"/>
                </a:lnTo>
                <a:lnTo>
                  <a:pt x="2919095" y="1157739"/>
                </a:lnTo>
                <a:lnTo>
                  <a:pt x="2920365" y="1168218"/>
                </a:lnTo>
                <a:lnTo>
                  <a:pt x="2920683" y="1179014"/>
                </a:lnTo>
                <a:lnTo>
                  <a:pt x="2921000" y="1190128"/>
                </a:lnTo>
                <a:lnTo>
                  <a:pt x="2794000" y="2478374"/>
                </a:lnTo>
                <a:lnTo>
                  <a:pt x="2793683" y="2492029"/>
                </a:lnTo>
                <a:lnTo>
                  <a:pt x="2792413" y="2505365"/>
                </a:lnTo>
                <a:lnTo>
                  <a:pt x="2790825" y="2518702"/>
                </a:lnTo>
                <a:lnTo>
                  <a:pt x="2788603" y="2531721"/>
                </a:lnTo>
                <a:lnTo>
                  <a:pt x="2785427" y="2544422"/>
                </a:lnTo>
                <a:lnTo>
                  <a:pt x="2782253" y="2557124"/>
                </a:lnTo>
                <a:lnTo>
                  <a:pt x="2777807" y="2569190"/>
                </a:lnTo>
                <a:lnTo>
                  <a:pt x="2773363" y="2581574"/>
                </a:lnTo>
                <a:lnTo>
                  <a:pt x="2767965" y="2593005"/>
                </a:lnTo>
                <a:lnTo>
                  <a:pt x="2761933" y="2604437"/>
                </a:lnTo>
                <a:lnTo>
                  <a:pt x="2755900" y="2615550"/>
                </a:lnTo>
                <a:lnTo>
                  <a:pt x="2748915" y="2626347"/>
                </a:lnTo>
                <a:lnTo>
                  <a:pt x="2741295" y="2636508"/>
                </a:lnTo>
                <a:lnTo>
                  <a:pt x="2733675" y="2646669"/>
                </a:lnTo>
                <a:lnTo>
                  <a:pt x="2725103" y="2656195"/>
                </a:lnTo>
                <a:lnTo>
                  <a:pt x="2716213" y="2665721"/>
                </a:lnTo>
                <a:lnTo>
                  <a:pt x="2707005" y="2673977"/>
                </a:lnTo>
                <a:lnTo>
                  <a:pt x="2697480" y="2682551"/>
                </a:lnTo>
                <a:lnTo>
                  <a:pt x="2687637" y="2690489"/>
                </a:lnTo>
                <a:lnTo>
                  <a:pt x="2677477" y="2697792"/>
                </a:lnTo>
                <a:lnTo>
                  <a:pt x="2666683" y="2704778"/>
                </a:lnTo>
                <a:lnTo>
                  <a:pt x="2655570" y="2711129"/>
                </a:lnTo>
                <a:lnTo>
                  <a:pt x="2644140" y="2716845"/>
                </a:lnTo>
                <a:lnTo>
                  <a:pt x="2632075" y="2722243"/>
                </a:lnTo>
                <a:lnTo>
                  <a:pt x="2620327" y="2727006"/>
                </a:lnTo>
                <a:lnTo>
                  <a:pt x="2607945" y="2731134"/>
                </a:lnTo>
                <a:lnTo>
                  <a:pt x="2595563" y="2734944"/>
                </a:lnTo>
                <a:lnTo>
                  <a:pt x="2582545" y="2737484"/>
                </a:lnTo>
                <a:lnTo>
                  <a:pt x="2569527" y="2740342"/>
                </a:lnTo>
                <a:lnTo>
                  <a:pt x="2556193" y="2741930"/>
                </a:lnTo>
                <a:lnTo>
                  <a:pt x="2542540" y="2742883"/>
                </a:lnTo>
                <a:lnTo>
                  <a:pt x="2528887" y="2743200"/>
                </a:lnTo>
                <a:lnTo>
                  <a:pt x="263525" y="2743200"/>
                </a:lnTo>
                <a:lnTo>
                  <a:pt x="261937" y="2742883"/>
                </a:lnTo>
                <a:lnTo>
                  <a:pt x="260350" y="2742565"/>
                </a:lnTo>
                <a:lnTo>
                  <a:pt x="247015" y="2742248"/>
                </a:lnTo>
                <a:lnTo>
                  <a:pt x="233997" y="2740977"/>
                </a:lnTo>
                <a:lnTo>
                  <a:pt x="220980" y="2739072"/>
                </a:lnTo>
                <a:lnTo>
                  <a:pt x="207963" y="2736532"/>
                </a:lnTo>
                <a:lnTo>
                  <a:pt x="195263" y="2733356"/>
                </a:lnTo>
                <a:lnTo>
                  <a:pt x="183197" y="2729546"/>
                </a:lnTo>
                <a:lnTo>
                  <a:pt x="170815" y="2725418"/>
                </a:lnTo>
                <a:lnTo>
                  <a:pt x="159067" y="2720337"/>
                </a:lnTo>
                <a:lnTo>
                  <a:pt x="147637" y="2714939"/>
                </a:lnTo>
                <a:lnTo>
                  <a:pt x="136525" y="2708906"/>
                </a:lnTo>
                <a:lnTo>
                  <a:pt x="125413" y="2702555"/>
                </a:lnTo>
                <a:lnTo>
                  <a:pt x="114935" y="2695252"/>
                </a:lnTo>
                <a:lnTo>
                  <a:pt x="104775" y="2687949"/>
                </a:lnTo>
                <a:lnTo>
                  <a:pt x="95250" y="2679693"/>
                </a:lnTo>
                <a:lnTo>
                  <a:pt x="85725" y="2671437"/>
                </a:lnTo>
                <a:lnTo>
                  <a:pt x="76835" y="2662546"/>
                </a:lnTo>
                <a:lnTo>
                  <a:pt x="67945" y="2653020"/>
                </a:lnTo>
                <a:lnTo>
                  <a:pt x="60007" y="2643176"/>
                </a:lnTo>
                <a:lnTo>
                  <a:pt x="52070" y="2632697"/>
                </a:lnTo>
                <a:lnTo>
                  <a:pt x="44767" y="2622536"/>
                </a:lnTo>
                <a:lnTo>
                  <a:pt x="37783" y="2611422"/>
                </a:lnTo>
                <a:lnTo>
                  <a:pt x="31750" y="2599991"/>
                </a:lnTo>
                <a:lnTo>
                  <a:pt x="26035" y="2588560"/>
                </a:lnTo>
                <a:lnTo>
                  <a:pt x="20637" y="2576493"/>
                </a:lnTo>
                <a:lnTo>
                  <a:pt x="15875" y="2563792"/>
                </a:lnTo>
                <a:lnTo>
                  <a:pt x="11747" y="2551725"/>
                </a:lnTo>
                <a:lnTo>
                  <a:pt x="8255" y="2538706"/>
                </a:lnTo>
                <a:lnTo>
                  <a:pt x="5397" y="2525687"/>
                </a:lnTo>
                <a:lnTo>
                  <a:pt x="2857" y="2512668"/>
                </a:lnTo>
                <a:lnTo>
                  <a:pt x="1587" y="2499332"/>
                </a:lnTo>
                <a:lnTo>
                  <a:pt x="317" y="2485360"/>
                </a:lnTo>
                <a:lnTo>
                  <a:pt x="0" y="2471706"/>
                </a:lnTo>
                <a:lnTo>
                  <a:pt x="0" y="631263"/>
                </a:lnTo>
                <a:lnTo>
                  <a:pt x="317" y="617609"/>
                </a:lnTo>
                <a:lnTo>
                  <a:pt x="1587" y="603955"/>
                </a:lnTo>
                <a:lnTo>
                  <a:pt x="2857" y="590619"/>
                </a:lnTo>
                <a:lnTo>
                  <a:pt x="5397" y="577282"/>
                </a:lnTo>
                <a:lnTo>
                  <a:pt x="8255" y="564263"/>
                </a:lnTo>
                <a:lnTo>
                  <a:pt x="11747" y="551562"/>
                </a:lnTo>
                <a:lnTo>
                  <a:pt x="15875" y="539178"/>
                </a:lnTo>
                <a:lnTo>
                  <a:pt x="20637" y="526794"/>
                </a:lnTo>
                <a:lnTo>
                  <a:pt x="26035" y="515045"/>
                </a:lnTo>
                <a:lnTo>
                  <a:pt x="31750" y="502978"/>
                </a:lnTo>
                <a:lnTo>
                  <a:pt x="37783" y="491865"/>
                </a:lnTo>
                <a:lnTo>
                  <a:pt x="44767" y="481068"/>
                </a:lnTo>
                <a:lnTo>
                  <a:pt x="52070" y="470272"/>
                </a:lnTo>
                <a:lnTo>
                  <a:pt x="60007" y="459794"/>
                </a:lnTo>
                <a:lnTo>
                  <a:pt x="67945" y="450267"/>
                </a:lnTo>
                <a:lnTo>
                  <a:pt x="76835" y="440741"/>
                </a:lnTo>
                <a:lnTo>
                  <a:pt x="86043" y="431533"/>
                </a:lnTo>
                <a:lnTo>
                  <a:pt x="95567" y="423277"/>
                </a:lnTo>
                <a:lnTo>
                  <a:pt x="105410" y="415021"/>
                </a:lnTo>
                <a:lnTo>
                  <a:pt x="115887" y="407400"/>
                </a:lnTo>
                <a:lnTo>
                  <a:pt x="126683" y="400097"/>
                </a:lnTo>
                <a:lnTo>
                  <a:pt x="137477" y="393746"/>
                </a:lnTo>
                <a:lnTo>
                  <a:pt x="149225" y="387713"/>
                </a:lnTo>
                <a:lnTo>
                  <a:pt x="160973" y="381997"/>
                </a:lnTo>
                <a:lnTo>
                  <a:pt x="172720" y="376916"/>
                </a:lnTo>
                <a:lnTo>
                  <a:pt x="185420" y="372788"/>
                </a:lnTo>
                <a:lnTo>
                  <a:pt x="198120" y="368978"/>
                </a:lnTo>
                <a:lnTo>
                  <a:pt x="211137" y="365803"/>
                </a:lnTo>
                <a:lnTo>
                  <a:pt x="224155" y="362945"/>
                </a:lnTo>
                <a:lnTo>
                  <a:pt x="237490" y="361675"/>
                </a:lnTo>
                <a:lnTo>
                  <a:pt x="251143" y="360405"/>
                </a:lnTo>
                <a:lnTo>
                  <a:pt x="265113" y="360087"/>
                </a:lnTo>
                <a:lnTo>
                  <a:pt x="970280" y="360087"/>
                </a:lnTo>
                <a:lnTo>
                  <a:pt x="970280" y="480116"/>
                </a:lnTo>
                <a:lnTo>
                  <a:pt x="265113" y="480116"/>
                </a:lnTo>
                <a:lnTo>
                  <a:pt x="254953" y="480433"/>
                </a:lnTo>
                <a:lnTo>
                  <a:pt x="245745" y="481704"/>
                </a:lnTo>
                <a:lnTo>
                  <a:pt x="237173" y="483291"/>
                </a:lnTo>
                <a:lnTo>
                  <a:pt x="228283" y="485514"/>
                </a:lnTo>
                <a:lnTo>
                  <a:pt x="220345" y="488054"/>
                </a:lnTo>
                <a:lnTo>
                  <a:pt x="212090" y="491547"/>
                </a:lnTo>
                <a:lnTo>
                  <a:pt x="205105" y="495040"/>
                </a:lnTo>
                <a:lnTo>
                  <a:pt x="197803" y="499168"/>
                </a:lnTo>
                <a:lnTo>
                  <a:pt x="190817" y="503931"/>
                </a:lnTo>
                <a:lnTo>
                  <a:pt x="184785" y="508694"/>
                </a:lnTo>
                <a:lnTo>
                  <a:pt x="178435" y="514092"/>
                </a:lnTo>
                <a:lnTo>
                  <a:pt x="172403" y="519808"/>
                </a:lnTo>
                <a:lnTo>
                  <a:pt x="167005" y="525841"/>
                </a:lnTo>
                <a:lnTo>
                  <a:pt x="162243" y="531874"/>
                </a:lnTo>
                <a:lnTo>
                  <a:pt x="157163" y="537907"/>
                </a:lnTo>
                <a:lnTo>
                  <a:pt x="152400" y="543941"/>
                </a:lnTo>
                <a:lnTo>
                  <a:pt x="148273" y="550609"/>
                </a:lnTo>
                <a:lnTo>
                  <a:pt x="144463" y="556960"/>
                </a:lnTo>
                <a:lnTo>
                  <a:pt x="140970" y="563628"/>
                </a:lnTo>
                <a:lnTo>
                  <a:pt x="137477" y="569661"/>
                </a:lnTo>
                <a:lnTo>
                  <a:pt x="131763" y="582680"/>
                </a:lnTo>
                <a:lnTo>
                  <a:pt x="127317" y="594429"/>
                </a:lnTo>
                <a:lnTo>
                  <a:pt x="123825" y="605860"/>
                </a:lnTo>
                <a:lnTo>
                  <a:pt x="121603" y="616022"/>
                </a:lnTo>
                <a:lnTo>
                  <a:pt x="120015" y="624913"/>
                </a:lnTo>
                <a:lnTo>
                  <a:pt x="119697" y="631263"/>
                </a:lnTo>
                <a:lnTo>
                  <a:pt x="119697" y="2454559"/>
                </a:lnTo>
                <a:lnTo>
                  <a:pt x="119697" y="2460910"/>
                </a:lnTo>
                <a:lnTo>
                  <a:pt x="120333" y="2469483"/>
                </a:lnTo>
                <a:lnTo>
                  <a:pt x="121285" y="2478692"/>
                </a:lnTo>
                <a:lnTo>
                  <a:pt x="123190" y="2488536"/>
                </a:lnTo>
                <a:lnTo>
                  <a:pt x="125413" y="2499332"/>
                </a:lnTo>
                <a:lnTo>
                  <a:pt x="128905" y="2510763"/>
                </a:lnTo>
                <a:lnTo>
                  <a:pt x="130810" y="2516161"/>
                </a:lnTo>
                <a:lnTo>
                  <a:pt x="133033" y="2521877"/>
                </a:lnTo>
                <a:lnTo>
                  <a:pt x="135573" y="2527593"/>
                </a:lnTo>
                <a:lnTo>
                  <a:pt x="138430" y="2533308"/>
                </a:lnTo>
                <a:lnTo>
                  <a:pt x="141923" y="2538706"/>
                </a:lnTo>
                <a:lnTo>
                  <a:pt x="145415" y="2544105"/>
                </a:lnTo>
                <a:lnTo>
                  <a:pt x="149225" y="2549503"/>
                </a:lnTo>
                <a:lnTo>
                  <a:pt x="153353" y="2554266"/>
                </a:lnTo>
                <a:lnTo>
                  <a:pt x="157797" y="2559029"/>
                </a:lnTo>
                <a:lnTo>
                  <a:pt x="162877" y="2563474"/>
                </a:lnTo>
                <a:lnTo>
                  <a:pt x="167957" y="2567602"/>
                </a:lnTo>
                <a:lnTo>
                  <a:pt x="173990" y="2572048"/>
                </a:lnTo>
                <a:lnTo>
                  <a:pt x="180023" y="2575541"/>
                </a:lnTo>
                <a:lnTo>
                  <a:pt x="186690" y="2578716"/>
                </a:lnTo>
                <a:lnTo>
                  <a:pt x="193993" y="2581574"/>
                </a:lnTo>
                <a:lnTo>
                  <a:pt x="200977" y="2583797"/>
                </a:lnTo>
                <a:lnTo>
                  <a:pt x="209233" y="2585702"/>
                </a:lnTo>
                <a:lnTo>
                  <a:pt x="217805" y="2587290"/>
                </a:lnTo>
                <a:lnTo>
                  <a:pt x="226695" y="2587925"/>
                </a:lnTo>
                <a:lnTo>
                  <a:pt x="236855" y="2588560"/>
                </a:lnTo>
                <a:lnTo>
                  <a:pt x="241935" y="2583797"/>
                </a:lnTo>
                <a:lnTo>
                  <a:pt x="248603" y="2578399"/>
                </a:lnTo>
                <a:lnTo>
                  <a:pt x="255587" y="2572365"/>
                </a:lnTo>
                <a:lnTo>
                  <a:pt x="262573" y="2565062"/>
                </a:lnTo>
                <a:lnTo>
                  <a:pt x="269875" y="2557759"/>
                </a:lnTo>
                <a:lnTo>
                  <a:pt x="277177" y="2549820"/>
                </a:lnTo>
                <a:lnTo>
                  <a:pt x="283845" y="2541882"/>
                </a:lnTo>
                <a:lnTo>
                  <a:pt x="289560" y="2533626"/>
                </a:lnTo>
                <a:lnTo>
                  <a:pt x="293370" y="2527593"/>
                </a:lnTo>
                <a:lnTo>
                  <a:pt x="296227" y="2520924"/>
                </a:lnTo>
                <a:lnTo>
                  <a:pt x="299403" y="2514574"/>
                </a:lnTo>
                <a:lnTo>
                  <a:pt x="302577" y="2508223"/>
                </a:lnTo>
                <a:lnTo>
                  <a:pt x="304800" y="2500920"/>
                </a:lnTo>
                <a:lnTo>
                  <a:pt x="307023" y="2493299"/>
                </a:lnTo>
                <a:lnTo>
                  <a:pt x="309245" y="2484725"/>
                </a:lnTo>
                <a:lnTo>
                  <a:pt x="311785" y="2475834"/>
                </a:lnTo>
                <a:lnTo>
                  <a:pt x="315595" y="2456147"/>
                </a:lnTo>
                <a:lnTo>
                  <a:pt x="319723" y="2432332"/>
                </a:lnTo>
                <a:lnTo>
                  <a:pt x="329565" y="2371365"/>
                </a:lnTo>
                <a:lnTo>
                  <a:pt x="457200" y="1190128"/>
                </a:lnTo>
                <a:lnTo>
                  <a:pt x="457517" y="1176474"/>
                </a:lnTo>
                <a:lnTo>
                  <a:pt x="458153" y="1163137"/>
                </a:lnTo>
                <a:lnTo>
                  <a:pt x="460057" y="1150118"/>
                </a:lnTo>
                <a:lnTo>
                  <a:pt x="462280" y="1137099"/>
                </a:lnTo>
                <a:lnTo>
                  <a:pt x="465455" y="1124080"/>
                </a:lnTo>
                <a:lnTo>
                  <a:pt x="468947" y="1111379"/>
                </a:lnTo>
                <a:lnTo>
                  <a:pt x="473075" y="1098995"/>
                </a:lnTo>
                <a:lnTo>
                  <a:pt x="477837" y="1087246"/>
                </a:lnTo>
                <a:lnTo>
                  <a:pt x="482917" y="1075497"/>
                </a:lnTo>
                <a:lnTo>
                  <a:pt x="488950" y="1064066"/>
                </a:lnTo>
                <a:lnTo>
                  <a:pt x="495300" y="1052952"/>
                </a:lnTo>
                <a:lnTo>
                  <a:pt x="502285" y="1042156"/>
                </a:lnTo>
                <a:lnTo>
                  <a:pt x="509587" y="1031677"/>
                </a:lnTo>
                <a:lnTo>
                  <a:pt x="517525" y="1021833"/>
                </a:lnTo>
                <a:lnTo>
                  <a:pt x="525780" y="1012307"/>
                </a:lnTo>
                <a:lnTo>
                  <a:pt x="534353" y="1003099"/>
                </a:lnTo>
                <a:lnTo>
                  <a:pt x="543877" y="994208"/>
                </a:lnTo>
                <a:lnTo>
                  <a:pt x="553403" y="985952"/>
                </a:lnTo>
                <a:lnTo>
                  <a:pt x="563245" y="978331"/>
                </a:lnTo>
                <a:lnTo>
                  <a:pt x="573723" y="970710"/>
                </a:lnTo>
                <a:lnTo>
                  <a:pt x="584517" y="963724"/>
                </a:lnTo>
                <a:lnTo>
                  <a:pt x="595630" y="957691"/>
                </a:lnTo>
                <a:lnTo>
                  <a:pt x="607060" y="951340"/>
                </a:lnTo>
                <a:lnTo>
                  <a:pt x="618490" y="946577"/>
                </a:lnTo>
                <a:lnTo>
                  <a:pt x="630873" y="941497"/>
                </a:lnTo>
                <a:lnTo>
                  <a:pt x="642937" y="937369"/>
                </a:lnTo>
                <a:lnTo>
                  <a:pt x="655637" y="933876"/>
                </a:lnTo>
                <a:lnTo>
                  <a:pt x="668337" y="930700"/>
                </a:lnTo>
                <a:lnTo>
                  <a:pt x="681673" y="928478"/>
                </a:lnTo>
                <a:lnTo>
                  <a:pt x="694690" y="926890"/>
                </a:lnTo>
                <a:lnTo>
                  <a:pt x="708025" y="925937"/>
                </a:lnTo>
                <a:lnTo>
                  <a:pt x="721677" y="925302"/>
                </a:lnTo>
                <a:lnTo>
                  <a:pt x="1065530" y="925302"/>
                </a:lnTo>
                <a:lnTo>
                  <a:pt x="1065530" y="221323"/>
                </a:lnTo>
                <a:lnTo>
                  <a:pt x="1066165" y="209574"/>
                </a:lnTo>
                <a:lnTo>
                  <a:pt x="1066800" y="198461"/>
                </a:lnTo>
                <a:lnTo>
                  <a:pt x="1068387" y="187664"/>
                </a:lnTo>
                <a:lnTo>
                  <a:pt x="1070293" y="176551"/>
                </a:lnTo>
                <a:lnTo>
                  <a:pt x="1072515" y="165754"/>
                </a:lnTo>
                <a:lnTo>
                  <a:pt x="1075690" y="155276"/>
                </a:lnTo>
                <a:lnTo>
                  <a:pt x="1079183" y="145114"/>
                </a:lnTo>
                <a:lnTo>
                  <a:pt x="1083310" y="134953"/>
                </a:lnTo>
                <a:lnTo>
                  <a:pt x="1087437" y="125110"/>
                </a:lnTo>
                <a:lnTo>
                  <a:pt x="1092517" y="115584"/>
                </a:lnTo>
                <a:lnTo>
                  <a:pt x="1097915" y="106375"/>
                </a:lnTo>
                <a:lnTo>
                  <a:pt x="1103630" y="97166"/>
                </a:lnTo>
                <a:lnTo>
                  <a:pt x="1109663" y="88910"/>
                </a:lnTo>
                <a:lnTo>
                  <a:pt x="1116013" y="80337"/>
                </a:lnTo>
                <a:lnTo>
                  <a:pt x="1122997" y="72399"/>
                </a:lnTo>
                <a:lnTo>
                  <a:pt x="1130617" y="64778"/>
                </a:lnTo>
                <a:lnTo>
                  <a:pt x="1138237" y="57474"/>
                </a:lnTo>
                <a:lnTo>
                  <a:pt x="1146493" y="50488"/>
                </a:lnTo>
                <a:lnTo>
                  <a:pt x="1154430" y="43820"/>
                </a:lnTo>
                <a:lnTo>
                  <a:pt x="1163320" y="37469"/>
                </a:lnTo>
                <a:lnTo>
                  <a:pt x="1171893" y="31754"/>
                </a:lnTo>
                <a:lnTo>
                  <a:pt x="1181735" y="26356"/>
                </a:lnTo>
                <a:lnTo>
                  <a:pt x="1191260" y="21910"/>
                </a:lnTo>
                <a:lnTo>
                  <a:pt x="1200785" y="17147"/>
                </a:lnTo>
                <a:lnTo>
                  <a:pt x="1210627" y="13337"/>
                </a:lnTo>
                <a:lnTo>
                  <a:pt x="1221105" y="9844"/>
                </a:lnTo>
                <a:lnTo>
                  <a:pt x="1231583" y="6986"/>
                </a:lnTo>
                <a:lnTo>
                  <a:pt x="1242377" y="4128"/>
                </a:lnTo>
                <a:lnTo>
                  <a:pt x="1253173" y="2223"/>
                </a:lnTo>
                <a:lnTo>
                  <a:pt x="1264285" y="1270"/>
                </a:lnTo>
                <a:lnTo>
                  <a:pt x="127539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4146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5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0"/>
              <a:ea typeface="微软雅黑" charset="0"/>
              <a:cs typeface="+mn-cs"/>
            </a:endParaRP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8277225" y="4420235"/>
            <a:ext cx="297815" cy="346075"/>
            <a:chOff x="6" y="4"/>
            <a:chExt cx="3797" cy="4415"/>
          </a:xfrm>
          <a:solidFill>
            <a:schemeClr val="bg1"/>
          </a:solidFill>
        </p:grpSpPr>
        <p:sp>
          <p:nvSpPr>
            <p:cNvPr id="3" name="Freeform 12"/>
            <p:cNvSpPr>
              <a:spLocks noEditPoints="1"/>
            </p:cNvSpPr>
            <p:nvPr/>
          </p:nvSpPr>
          <p:spPr bwMode="auto">
            <a:xfrm>
              <a:off x="6" y="4"/>
              <a:ext cx="3797" cy="4415"/>
            </a:xfrm>
            <a:custGeom>
              <a:avLst/>
              <a:gdLst>
                <a:gd name="T0" fmla="*/ 1044 w 2323"/>
                <a:gd name="T1" fmla="*/ 2678 h 2701"/>
                <a:gd name="T2" fmla="*/ 516 w 2323"/>
                <a:gd name="T3" fmla="*/ 2328 h 2701"/>
                <a:gd name="T4" fmla="*/ 82 w 2323"/>
                <a:gd name="T5" fmla="*/ 1756 h 2701"/>
                <a:gd name="T6" fmla="*/ 30 w 2323"/>
                <a:gd name="T7" fmla="*/ 1578 h 2701"/>
                <a:gd name="T8" fmla="*/ 4 w 2323"/>
                <a:gd name="T9" fmla="*/ 1055 h 2701"/>
                <a:gd name="T10" fmla="*/ 1 w 2323"/>
                <a:gd name="T11" fmla="*/ 884 h 2701"/>
                <a:gd name="T12" fmla="*/ 1 w 2323"/>
                <a:gd name="T13" fmla="*/ 578 h 2701"/>
                <a:gd name="T14" fmla="*/ 51 w 2323"/>
                <a:gd name="T15" fmla="*/ 324 h 2701"/>
                <a:gd name="T16" fmla="*/ 93 w 2323"/>
                <a:gd name="T17" fmla="*/ 291 h 2701"/>
                <a:gd name="T18" fmla="*/ 95 w 2323"/>
                <a:gd name="T19" fmla="*/ 290 h 2701"/>
                <a:gd name="T20" fmla="*/ 246 w 2323"/>
                <a:gd name="T21" fmla="*/ 212 h 2701"/>
                <a:gd name="T22" fmla="*/ 1112 w 2323"/>
                <a:gd name="T23" fmla="*/ 0 h 2701"/>
                <a:gd name="T24" fmla="*/ 1711 w 2323"/>
                <a:gd name="T25" fmla="*/ 79 h 2701"/>
                <a:gd name="T26" fmla="*/ 1948 w 2323"/>
                <a:gd name="T27" fmla="*/ 165 h 2701"/>
                <a:gd name="T28" fmla="*/ 2188 w 2323"/>
                <a:gd name="T29" fmla="*/ 276 h 2701"/>
                <a:gd name="T30" fmla="*/ 2264 w 2323"/>
                <a:gd name="T31" fmla="*/ 326 h 2701"/>
                <a:gd name="T32" fmla="*/ 2322 w 2323"/>
                <a:gd name="T33" fmla="*/ 816 h 2701"/>
                <a:gd name="T34" fmla="*/ 2322 w 2323"/>
                <a:gd name="T35" fmla="*/ 1100 h 2701"/>
                <a:gd name="T36" fmla="*/ 2311 w 2323"/>
                <a:gd name="T37" fmla="*/ 1160 h 2701"/>
                <a:gd name="T38" fmla="*/ 2237 w 2323"/>
                <a:gd name="T39" fmla="*/ 1204 h 2701"/>
                <a:gd name="T40" fmla="*/ 2236 w 2323"/>
                <a:gd name="T41" fmla="*/ 1204 h 2701"/>
                <a:gd name="T42" fmla="*/ 2159 w 2323"/>
                <a:gd name="T43" fmla="*/ 1117 h 2701"/>
                <a:gd name="T44" fmla="*/ 2159 w 2323"/>
                <a:gd name="T45" fmla="*/ 845 h 2701"/>
                <a:gd name="T46" fmla="*/ 2160 w 2323"/>
                <a:gd name="T47" fmla="*/ 447 h 2701"/>
                <a:gd name="T48" fmla="*/ 2076 w 2323"/>
                <a:gd name="T49" fmla="*/ 402 h 2701"/>
                <a:gd name="T50" fmla="*/ 2024 w 2323"/>
                <a:gd name="T51" fmla="*/ 376 h 2701"/>
                <a:gd name="T52" fmla="*/ 1462 w 2323"/>
                <a:gd name="T53" fmla="*/ 194 h 2701"/>
                <a:gd name="T54" fmla="*/ 1086 w 2323"/>
                <a:gd name="T55" fmla="*/ 171 h 2701"/>
                <a:gd name="T56" fmla="*/ 897 w 2323"/>
                <a:gd name="T57" fmla="*/ 192 h 2701"/>
                <a:gd name="T58" fmla="*/ 767 w 2323"/>
                <a:gd name="T59" fmla="*/ 217 h 2701"/>
                <a:gd name="T60" fmla="*/ 307 w 2323"/>
                <a:gd name="T61" fmla="*/ 374 h 2701"/>
                <a:gd name="T62" fmla="*/ 226 w 2323"/>
                <a:gd name="T63" fmla="*/ 417 h 2701"/>
                <a:gd name="T64" fmla="*/ 173 w 2323"/>
                <a:gd name="T65" fmla="*/ 443 h 2701"/>
                <a:gd name="T66" fmla="*/ 176 w 2323"/>
                <a:gd name="T67" fmla="*/ 1179 h 2701"/>
                <a:gd name="T68" fmla="*/ 178 w 2323"/>
                <a:gd name="T69" fmla="*/ 1251 h 2701"/>
                <a:gd name="T70" fmla="*/ 217 w 2323"/>
                <a:gd name="T71" fmla="*/ 1626 h 2701"/>
                <a:gd name="T72" fmla="*/ 422 w 2323"/>
                <a:gd name="T73" fmla="*/ 1981 h 2701"/>
                <a:gd name="T74" fmla="*/ 864 w 2323"/>
                <a:gd name="T75" fmla="*/ 2363 h 2701"/>
                <a:gd name="T76" fmla="*/ 1123 w 2323"/>
                <a:gd name="T77" fmla="*/ 2514 h 2701"/>
                <a:gd name="T78" fmla="*/ 1153 w 2323"/>
                <a:gd name="T79" fmla="*/ 2518 h 2701"/>
                <a:gd name="T80" fmla="*/ 1181 w 2323"/>
                <a:gd name="T81" fmla="*/ 2517 h 2701"/>
                <a:gd name="T82" fmla="*/ 1188 w 2323"/>
                <a:gd name="T83" fmla="*/ 2516 h 2701"/>
                <a:gd name="T84" fmla="*/ 1772 w 2323"/>
                <a:gd name="T85" fmla="*/ 2127 h 2701"/>
                <a:gd name="T86" fmla="*/ 1878 w 2323"/>
                <a:gd name="T87" fmla="*/ 2018 h 2701"/>
                <a:gd name="T88" fmla="*/ 1879 w 2323"/>
                <a:gd name="T89" fmla="*/ 2016 h 2701"/>
                <a:gd name="T90" fmla="*/ 2195 w 2323"/>
                <a:gd name="T91" fmla="*/ 1528 h 2701"/>
                <a:gd name="T92" fmla="*/ 2216 w 2323"/>
                <a:gd name="T93" fmla="*/ 1531 h 2701"/>
                <a:gd name="T94" fmla="*/ 2274 w 2323"/>
                <a:gd name="T95" fmla="*/ 1606 h 2701"/>
                <a:gd name="T96" fmla="*/ 2261 w 2323"/>
                <a:gd name="T97" fmla="*/ 1678 h 2701"/>
                <a:gd name="T98" fmla="*/ 2004 w 2323"/>
                <a:gd name="T99" fmla="*/ 2129 h 2701"/>
                <a:gd name="T100" fmla="*/ 1893 w 2323"/>
                <a:gd name="T101" fmla="*/ 2247 h 2701"/>
                <a:gd name="T102" fmla="*/ 1835 w 2323"/>
                <a:gd name="T103" fmla="*/ 2302 h 2701"/>
                <a:gd name="T104" fmla="*/ 1693 w 2323"/>
                <a:gd name="T105" fmla="*/ 2415 h 2701"/>
                <a:gd name="T106" fmla="*/ 1529 w 2323"/>
                <a:gd name="T107" fmla="*/ 2529 h 2701"/>
                <a:gd name="T108" fmla="*/ 1271 w 2323"/>
                <a:gd name="T109" fmla="*/ 2674 h 2701"/>
                <a:gd name="T110" fmla="*/ 1196 w 2323"/>
                <a:gd name="T111" fmla="*/ 2701 h 2701"/>
                <a:gd name="T112" fmla="*/ 1106 w 2323"/>
                <a:gd name="T113" fmla="*/ 2701 h 2701"/>
                <a:gd name="T114" fmla="*/ 1106 w 2323"/>
                <a:gd name="T115" fmla="*/ 2701 h 2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23" h="2701">
                  <a:moveTo>
                    <a:pt x="1106" y="2701"/>
                  </a:moveTo>
                  <a:cubicBezTo>
                    <a:pt x="1085" y="2701"/>
                    <a:pt x="1065" y="2690"/>
                    <a:pt x="1044" y="2678"/>
                  </a:cubicBezTo>
                  <a:cubicBezTo>
                    <a:pt x="1037" y="2675"/>
                    <a:pt x="1030" y="2671"/>
                    <a:pt x="1023" y="2668"/>
                  </a:cubicBezTo>
                  <a:cubicBezTo>
                    <a:pt x="833" y="2569"/>
                    <a:pt x="662" y="2454"/>
                    <a:pt x="516" y="2328"/>
                  </a:cubicBezTo>
                  <a:cubicBezTo>
                    <a:pt x="426" y="2251"/>
                    <a:pt x="354" y="2177"/>
                    <a:pt x="294" y="2103"/>
                  </a:cubicBezTo>
                  <a:cubicBezTo>
                    <a:pt x="215" y="1999"/>
                    <a:pt x="133" y="1886"/>
                    <a:pt x="82" y="1756"/>
                  </a:cubicBezTo>
                  <a:cubicBezTo>
                    <a:pt x="79" y="1749"/>
                    <a:pt x="77" y="1742"/>
                    <a:pt x="74" y="1734"/>
                  </a:cubicBezTo>
                  <a:cubicBezTo>
                    <a:pt x="55" y="1684"/>
                    <a:pt x="35" y="1632"/>
                    <a:pt x="30" y="1578"/>
                  </a:cubicBezTo>
                  <a:cubicBezTo>
                    <a:pt x="30" y="1577"/>
                    <a:pt x="30" y="1577"/>
                    <a:pt x="30" y="1577"/>
                  </a:cubicBezTo>
                  <a:cubicBezTo>
                    <a:pt x="11" y="1405"/>
                    <a:pt x="7" y="1227"/>
                    <a:pt x="4" y="1055"/>
                  </a:cubicBezTo>
                  <a:cubicBezTo>
                    <a:pt x="3" y="1019"/>
                    <a:pt x="2" y="984"/>
                    <a:pt x="2" y="948"/>
                  </a:cubicBezTo>
                  <a:cubicBezTo>
                    <a:pt x="1" y="927"/>
                    <a:pt x="1" y="905"/>
                    <a:pt x="1" y="884"/>
                  </a:cubicBezTo>
                  <a:cubicBezTo>
                    <a:pt x="1" y="856"/>
                    <a:pt x="2" y="826"/>
                    <a:pt x="0" y="797"/>
                  </a:cubicBezTo>
                  <a:cubicBezTo>
                    <a:pt x="0" y="724"/>
                    <a:pt x="0" y="650"/>
                    <a:pt x="1" y="578"/>
                  </a:cubicBezTo>
                  <a:cubicBezTo>
                    <a:pt x="1" y="533"/>
                    <a:pt x="1" y="487"/>
                    <a:pt x="1" y="441"/>
                  </a:cubicBezTo>
                  <a:cubicBezTo>
                    <a:pt x="4" y="393"/>
                    <a:pt x="22" y="351"/>
                    <a:pt x="51" y="324"/>
                  </a:cubicBezTo>
                  <a:cubicBezTo>
                    <a:pt x="55" y="321"/>
                    <a:pt x="59" y="317"/>
                    <a:pt x="63" y="314"/>
                  </a:cubicBezTo>
                  <a:cubicBezTo>
                    <a:pt x="73" y="305"/>
                    <a:pt x="82" y="296"/>
                    <a:pt x="93" y="291"/>
                  </a:cubicBezTo>
                  <a:cubicBezTo>
                    <a:pt x="94" y="291"/>
                    <a:pt x="94" y="291"/>
                    <a:pt x="94" y="291"/>
                  </a:cubicBezTo>
                  <a:cubicBezTo>
                    <a:pt x="95" y="290"/>
                    <a:pt x="95" y="290"/>
                    <a:pt x="95" y="290"/>
                  </a:cubicBezTo>
                  <a:cubicBezTo>
                    <a:pt x="126" y="273"/>
                    <a:pt x="158" y="257"/>
                    <a:pt x="189" y="241"/>
                  </a:cubicBezTo>
                  <a:cubicBezTo>
                    <a:pt x="208" y="232"/>
                    <a:pt x="227" y="222"/>
                    <a:pt x="246" y="212"/>
                  </a:cubicBezTo>
                  <a:cubicBezTo>
                    <a:pt x="432" y="122"/>
                    <a:pt x="634" y="70"/>
                    <a:pt x="806" y="31"/>
                  </a:cubicBezTo>
                  <a:cubicBezTo>
                    <a:pt x="910" y="17"/>
                    <a:pt x="1011" y="4"/>
                    <a:pt x="1112" y="0"/>
                  </a:cubicBezTo>
                  <a:cubicBezTo>
                    <a:pt x="1120" y="0"/>
                    <a:pt x="1127" y="0"/>
                    <a:pt x="1134" y="0"/>
                  </a:cubicBezTo>
                  <a:cubicBezTo>
                    <a:pt x="1342" y="0"/>
                    <a:pt x="1536" y="27"/>
                    <a:pt x="1711" y="79"/>
                  </a:cubicBezTo>
                  <a:cubicBezTo>
                    <a:pt x="1766" y="95"/>
                    <a:pt x="1821" y="116"/>
                    <a:pt x="1874" y="137"/>
                  </a:cubicBezTo>
                  <a:cubicBezTo>
                    <a:pt x="1898" y="147"/>
                    <a:pt x="1923" y="156"/>
                    <a:pt x="1948" y="165"/>
                  </a:cubicBezTo>
                  <a:cubicBezTo>
                    <a:pt x="2031" y="194"/>
                    <a:pt x="2111" y="236"/>
                    <a:pt x="2188" y="276"/>
                  </a:cubicBezTo>
                  <a:cubicBezTo>
                    <a:pt x="2188" y="276"/>
                    <a:pt x="2188" y="276"/>
                    <a:pt x="2188" y="276"/>
                  </a:cubicBezTo>
                  <a:cubicBezTo>
                    <a:pt x="2196" y="280"/>
                    <a:pt x="2203" y="284"/>
                    <a:pt x="2211" y="289"/>
                  </a:cubicBezTo>
                  <a:cubicBezTo>
                    <a:pt x="2230" y="300"/>
                    <a:pt x="2249" y="310"/>
                    <a:pt x="2264" y="326"/>
                  </a:cubicBezTo>
                  <a:cubicBezTo>
                    <a:pt x="2292" y="355"/>
                    <a:pt x="2312" y="397"/>
                    <a:pt x="2322" y="443"/>
                  </a:cubicBezTo>
                  <a:cubicBezTo>
                    <a:pt x="2322" y="567"/>
                    <a:pt x="2322" y="694"/>
                    <a:pt x="2322" y="816"/>
                  </a:cubicBezTo>
                  <a:cubicBezTo>
                    <a:pt x="2322" y="909"/>
                    <a:pt x="2322" y="1005"/>
                    <a:pt x="2322" y="1099"/>
                  </a:cubicBezTo>
                  <a:cubicBezTo>
                    <a:pt x="2322" y="1100"/>
                    <a:pt x="2322" y="1100"/>
                    <a:pt x="2322" y="1100"/>
                  </a:cubicBezTo>
                  <a:cubicBezTo>
                    <a:pt x="2323" y="1125"/>
                    <a:pt x="2319" y="1144"/>
                    <a:pt x="2311" y="1159"/>
                  </a:cubicBezTo>
                  <a:cubicBezTo>
                    <a:pt x="2311" y="1160"/>
                    <a:pt x="2311" y="1160"/>
                    <a:pt x="2311" y="1160"/>
                  </a:cubicBezTo>
                  <a:cubicBezTo>
                    <a:pt x="2297" y="1187"/>
                    <a:pt x="2270" y="1204"/>
                    <a:pt x="2242" y="1204"/>
                  </a:cubicBezTo>
                  <a:cubicBezTo>
                    <a:pt x="2240" y="1204"/>
                    <a:pt x="2239" y="1204"/>
                    <a:pt x="2237" y="1204"/>
                  </a:cubicBezTo>
                  <a:cubicBezTo>
                    <a:pt x="2236" y="1204"/>
                    <a:pt x="2236" y="1204"/>
                    <a:pt x="2236" y="1204"/>
                  </a:cubicBezTo>
                  <a:cubicBezTo>
                    <a:pt x="2236" y="1204"/>
                    <a:pt x="2236" y="1204"/>
                    <a:pt x="2236" y="1204"/>
                  </a:cubicBezTo>
                  <a:cubicBezTo>
                    <a:pt x="2216" y="1204"/>
                    <a:pt x="2196" y="1194"/>
                    <a:pt x="2181" y="1176"/>
                  </a:cubicBezTo>
                  <a:cubicBezTo>
                    <a:pt x="2167" y="1160"/>
                    <a:pt x="2159" y="1138"/>
                    <a:pt x="2159" y="1117"/>
                  </a:cubicBezTo>
                  <a:cubicBezTo>
                    <a:pt x="2159" y="1116"/>
                    <a:pt x="2159" y="1116"/>
                    <a:pt x="2159" y="1116"/>
                  </a:cubicBezTo>
                  <a:cubicBezTo>
                    <a:pt x="2159" y="1026"/>
                    <a:pt x="2159" y="934"/>
                    <a:pt x="2159" y="845"/>
                  </a:cubicBezTo>
                  <a:cubicBezTo>
                    <a:pt x="2159" y="719"/>
                    <a:pt x="2159" y="589"/>
                    <a:pt x="2160" y="461"/>
                  </a:cubicBezTo>
                  <a:cubicBezTo>
                    <a:pt x="2160" y="447"/>
                    <a:pt x="2160" y="447"/>
                    <a:pt x="2160" y="447"/>
                  </a:cubicBezTo>
                  <a:cubicBezTo>
                    <a:pt x="2149" y="440"/>
                    <a:pt x="2149" y="440"/>
                    <a:pt x="2149" y="440"/>
                  </a:cubicBezTo>
                  <a:cubicBezTo>
                    <a:pt x="2125" y="425"/>
                    <a:pt x="2100" y="413"/>
                    <a:pt x="2076" y="402"/>
                  </a:cubicBezTo>
                  <a:cubicBezTo>
                    <a:pt x="2059" y="394"/>
                    <a:pt x="2041" y="385"/>
                    <a:pt x="2025" y="376"/>
                  </a:cubicBezTo>
                  <a:cubicBezTo>
                    <a:pt x="2024" y="376"/>
                    <a:pt x="2024" y="376"/>
                    <a:pt x="2024" y="376"/>
                  </a:cubicBezTo>
                  <a:cubicBezTo>
                    <a:pt x="2023" y="375"/>
                    <a:pt x="2023" y="375"/>
                    <a:pt x="2023" y="375"/>
                  </a:cubicBezTo>
                  <a:cubicBezTo>
                    <a:pt x="1827" y="293"/>
                    <a:pt x="1650" y="223"/>
                    <a:pt x="1462" y="194"/>
                  </a:cubicBezTo>
                  <a:cubicBezTo>
                    <a:pt x="1355" y="177"/>
                    <a:pt x="1258" y="169"/>
                    <a:pt x="1165" y="169"/>
                  </a:cubicBezTo>
                  <a:cubicBezTo>
                    <a:pt x="1138" y="169"/>
                    <a:pt x="1112" y="169"/>
                    <a:pt x="1086" y="171"/>
                  </a:cubicBezTo>
                  <a:cubicBezTo>
                    <a:pt x="1028" y="174"/>
                    <a:pt x="969" y="182"/>
                    <a:pt x="913" y="190"/>
                  </a:cubicBezTo>
                  <a:cubicBezTo>
                    <a:pt x="897" y="192"/>
                    <a:pt x="897" y="192"/>
                    <a:pt x="897" y="192"/>
                  </a:cubicBezTo>
                  <a:cubicBezTo>
                    <a:pt x="858" y="196"/>
                    <a:pt x="820" y="205"/>
                    <a:pt x="784" y="213"/>
                  </a:cubicBezTo>
                  <a:cubicBezTo>
                    <a:pt x="778" y="215"/>
                    <a:pt x="773" y="216"/>
                    <a:pt x="767" y="217"/>
                  </a:cubicBezTo>
                  <a:cubicBezTo>
                    <a:pt x="627" y="251"/>
                    <a:pt x="463" y="296"/>
                    <a:pt x="308" y="374"/>
                  </a:cubicBezTo>
                  <a:cubicBezTo>
                    <a:pt x="307" y="374"/>
                    <a:pt x="307" y="374"/>
                    <a:pt x="307" y="374"/>
                  </a:cubicBezTo>
                  <a:cubicBezTo>
                    <a:pt x="307" y="375"/>
                    <a:pt x="307" y="375"/>
                    <a:pt x="307" y="375"/>
                  </a:cubicBezTo>
                  <a:cubicBezTo>
                    <a:pt x="281" y="390"/>
                    <a:pt x="253" y="404"/>
                    <a:pt x="226" y="417"/>
                  </a:cubicBezTo>
                  <a:cubicBezTo>
                    <a:pt x="212" y="423"/>
                    <a:pt x="198" y="430"/>
                    <a:pt x="185" y="437"/>
                  </a:cubicBezTo>
                  <a:cubicBezTo>
                    <a:pt x="173" y="443"/>
                    <a:pt x="173" y="443"/>
                    <a:pt x="173" y="443"/>
                  </a:cubicBezTo>
                  <a:cubicBezTo>
                    <a:pt x="173" y="458"/>
                    <a:pt x="173" y="458"/>
                    <a:pt x="173" y="458"/>
                  </a:cubicBezTo>
                  <a:cubicBezTo>
                    <a:pt x="168" y="714"/>
                    <a:pt x="172" y="966"/>
                    <a:pt x="176" y="1179"/>
                  </a:cubicBezTo>
                  <a:cubicBezTo>
                    <a:pt x="176" y="1179"/>
                    <a:pt x="176" y="1179"/>
                    <a:pt x="176" y="1179"/>
                  </a:cubicBezTo>
                  <a:cubicBezTo>
                    <a:pt x="177" y="1203"/>
                    <a:pt x="178" y="1227"/>
                    <a:pt x="178" y="1251"/>
                  </a:cubicBezTo>
                  <a:cubicBezTo>
                    <a:pt x="182" y="1347"/>
                    <a:pt x="185" y="1446"/>
                    <a:pt x="196" y="1543"/>
                  </a:cubicBezTo>
                  <a:cubicBezTo>
                    <a:pt x="199" y="1573"/>
                    <a:pt x="208" y="1600"/>
                    <a:pt x="217" y="1626"/>
                  </a:cubicBezTo>
                  <a:cubicBezTo>
                    <a:pt x="220" y="1632"/>
                    <a:pt x="222" y="1639"/>
                    <a:pt x="224" y="1646"/>
                  </a:cubicBezTo>
                  <a:cubicBezTo>
                    <a:pt x="266" y="1772"/>
                    <a:pt x="342" y="1876"/>
                    <a:pt x="422" y="1981"/>
                  </a:cubicBezTo>
                  <a:cubicBezTo>
                    <a:pt x="423" y="1981"/>
                    <a:pt x="423" y="1981"/>
                    <a:pt x="423" y="1981"/>
                  </a:cubicBezTo>
                  <a:cubicBezTo>
                    <a:pt x="536" y="2118"/>
                    <a:pt x="681" y="2243"/>
                    <a:pt x="864" y="2363"/>
                  </a:cubicBezTo>
                  <a:cubicBezTo>
                    <a:pt x="937" y="2412"/>
                    <a:pt x="1016" y="2458"/>
                    <a:pt x="1122" y="2513"/>
                  </a:cubicBezTo>
                  <a:cubicBezTo>
                    <a:pt x="1123" y="2514"/>
                    <a:pt x="1123" y="2514"/>
                    <a:pt x="1123" y="2514"/>
                  </a:cubicBezTo>
                  <a:cubicBezTo>
                    <a:pt x="1125" y="2514"/>
                    <a:pt x="1125" y="2514"/>
                    <a:pt x="1125" y="2514"/>
                  </a:cubicBezTo>
                  <a:cubicBezTo>
                    <a:pt x="1133" y="2517"/>
                    <a:pt x="1142" y="2518"/>
                    <a:pt x="1153" y="2518"/>
                  </a:cubicBezTo>
                  <a:cubicBezTo>
                    <a:pt x="1159" y="2518"/>
                    <a:pt x="1164" y="2518"/>
                    <a:pt x="1169" y="2518"/>
                  </a:cubicBezTo>
                  <a:cubicBezTo>
                    <a:pt x="1173" y="2517"/>
                    <a:pt x="1177" y="2517"/>
                    <a:pt x="1181" y="2517"/>
                  </a:cubicBezTo>
                  <a:cubicBezTo>
                    <a:pt x="1184" y="2517"/>
                    <a:pt x="1184" y="2517"/>
                    <a:pt x="1184" y="2517"/>
                  </a:cubicBezTo>
                  <a:cubicBezTo>
                    <a:pt x="1188" y="2516"/>
                    <a:pt x="1188" y="2516"/>
                    <a:pt x="1188" y="2516"/>
                  </a:cubicBezTo>
                  <a:cubicBezTo>
                    <a:pt x="1341" y="2448"/>
                    <a:pt x="1495" y="2352"/>
                    <a:pt x="1673" y="2214"/>
                  </a:cubicBezTo>
                  <a:cubicBezTo>
                    <a:pt x="1705" y="2190"/>
                    <a:pt x="1742" y="2162"/>
                    <a:pt x="1772" y="2127"/>
                  </a:cubicBezTo>
                  <a:cubicBezTo>
                    <a:pt x="1795" y="2108"/>
                    <a:pt x="1815" y="2086"/>
                    <a:pt x="1834" y="2064"/>
                  </a:cubicBezTo>
                  <a:cubicBezTo>
                    <a:pt x="1849" y="2048"/>
                    <a:pt x="1863" y="2032"/>
                    <a:pt x="1878" y="2018"/>
                  </a:cubicBezTo>
                  <a:cubicBezTo>
                    <a:pt x="1879" y="2017"/>
                    <a:pt x="1879" y="2017"/>
                    <a:pt x="1879" y="2017"/>
                  </a:cubicBezTo>
                  <a:cubicBezTo>
                    <a:pt x="1879" y="2016"/>
                    <a:pt x="1879" y="2016"/>
                    <a:pt x="1879" y="2016"/>
                  </a:cubicBezTo>
                  <a:cubicBezTo>
                    <a:pt x="1995" y="1885"/>
                    <a:pt x="2075" y="1740"/>
                    <a:pt x="2119" y="1588"/>
                  </a:cubicBezTo>
                  <a:cubicBezTo>
                    <a:pt x="2128" y="1553"/>
                    <a:pt x="2161" y="1528"/>
                    <a:pt x="2195" y="1528"/>
                  </a:cubicBezTo>
                  <a:cubicBezTo>
                    <a:pt x="2202" y="1528"/>
                    <a:pt x="2209" y="1529"/>
                    <a:pt x="2216" y="1531"/>
                  </a:cubicBezTo>
                  <a:cubicBezTo>
                    <a:pt x="2216" y="1531"/>
                    <a:pt x="2216" y="1531"/>
                    <a:pt x="2216" y="1531"/>
                  </a:cubicBezTo>
                  <a:cubicBezTo>
                    <a:pt x="2247" y="1540"/>
                    <a:pt x="2271" y="1571"/>
                    <a:pt x="2274" y="1605"/>
                  </a:cubicBezTo>
                  <a:cubicBezTo>
                    <a:pt x="2274" y="1606"/>
                    <a:pt x="2274" y="1606"/>
                    <a:pt x="2274" y="1606"/>
                  </a:cubicBezTo>
                  <a:cubicBezTo>
                    <a:pt x="2275" y="1606"/>
                    <a:pt x="2275" y="1606"/>
                    <a:pt x="2275" y="1606"/>
                  </a:cubicBezTo>
                  <a:cubicBezTo>
                    <a:pt x="2278" y="1629"/>
                    <a:pt x="2270" y="1653"/>
                    <a:pt x="2261" y="1678"/>
                  </a:cubicBezTo>
                  <a:cubicBezTo>
                    <a:pt x="2259" y="1684"/>
                    <a:pt x="2257" y="1690"/>
                    <a:pt x="2255" y="1695"/>
                  </a:cubicBezTo>
                  <a:cubicBezTo>
                    <a:pt x="2203" y="1849"/>
                    <a:pt x="2119" y="1995"/>
                    <a:pt x="2004" y="2129"/>
                  </a:cubicBezTo>
                  <a:cubicBezTo>
                    <a:pt x="1976" y="2158"/>
                    <a:pt x="1948" y="2188"/>
                    <a:pt x="1922" y="2217"/>
                  </a:cubicBezTo>
                  <a:cubicBezTo>
                    <a:pt x="1912" y="2227"/>
                    <a:pt x="1903" y="2237"/>
                    <a:pt x="1893" y="2247"/>
                  </a:cubicBezTo>
                  <a:cubicBezTo>
                    <a:pt x="1880" y="2257"/>
                    <a:pt x="1869" y="2269"/>
                    <a:pt x="1857" y="2280"/>
                  </a:cubicBezTo>
                  <a:cubicBezTo>
                    <a:pt x="1850" y="2288"/>
                    <a:pt x="1842" y="2295"/>
                    <a:pt x="1835" y="2302"/>
                  </a:cubicBezTo>
                  <a:cubicBezTo>
                    <a:pt x="1789" y="2340"/>
                    <a:pt x="1742" y="2380"/>
                    <a:pt x="1694" y="2414"/>
                  </a:cubicBezTo>
                  <a:cubicBezTo>
                    <a:pt x="1693" y="2415"/>
                    <a:pt x="1693" y="2415"/>
                    <a:pt x="1693" y="2415"/>
                  </a:cubicBezTo>
                  <a:cubicBezTo>
                    <a:pt x="1665" y="2436"/>
                    <a:pt x="1634" y="2457"/>
                    <a:pt x="1605" y="2476"/>
                  </a:cubicBezTo>
                  <a:cubicBezTo>
                    <a:pt x="1580" y="2493"/>
                    <a:pt x="1554" y="2511"/>
                    <a:pt x="1529" y="2529"/>
                  </a:cubicBezTo>
                  <a:cubicBezTo>
                    <a:pt x="1520" y="2535"/>
                    <a:pt x="1511" y="2540"/>
                    <a:pt x="1503" y="2545"/>
                  </a:cubicBezTo>
                  <a:cubicBezTo>
                    <a:pt x="1428" y="2590"/>
                    <a:pt x="1351" y="2637"/>
                    <a:pt x="1271" y="2674"/>
                  </a:cubicBezTo>
                  <a:cubicBezTo>
                    <a:pt x="1263" y="2677"/>
                    <a:pt x="1255" y="2681"/>
                    <a:pt x="1247" y="2684"/>
                  </a:cubicBezTo>
                  <a:cubicBezTo>
                    <a:pt x="1230" y="2693"/>
                    <a:pt x="1213" y="2701"/>
                    <a:pt x="1196" y="2701"/>
                  </a:cubicBezTo>
                  <a:cubicBezTo>
                    <a:pt x="1186" y="2701"/>
                    <a:pt x="1176" y="2701"/>
                    <a:pt x="1166" y="2701"/>
                  </a:cubicBezTo>
                  <a:lnTo>
                    <a:pt x="1106" y="2701"/>
                  </a:lnTo>
                  <a:close/>
                  <a:moveTo>
                    <a:pt x="1106" y="2701"/>
                  </a:moveTo>
                  <a:cubicBezTo>
                    <a:pt x="1106" y="2701"/>
                    <a:pt x="1106" y="2701"/>
                    <a:pt x="1106" y="270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28" name="Freeform 13"/>
            <p:cNvSpPr>
              <a:spLocks noEditPoints="1"/>
            </p:cNvSpPr>
            <p:nvPr/>
          </p:nvSpPr>
          <p:spPr bwMode="auto">
            <a:xfrm>
              <a:off x="920" y="1335"/>
              <a:ext cx="2153" cy="1608"/>
            </a:xfrm>
            <a:custGeom>
              <a:avLst/>
              <a:gdLst>
                <a:gd name="T0" fmla="*/ 492 w 1317"/>
                <a:gd name="T1" fmla="*/ 984 h 984"/>
                <a:gd name="T2" fmla="*/ 457 w 1317"/>
                <a:gd name="T3" fmla="*/ 976 h 984"/>
                <a:gd name="T4" fmla="*/ 429 w 1317"/>
                <a:gd name="T5" fmla="*/ 950 h 984"/>
                <a:gd name="T6" fmla="*/ 412 w 1317"/>
                <a:gd name="T7" fmla="*/ 931 h 984"/>
                <a:gd name="T8" fmla="*/ 297 w 1317"/>
                <a:gd name="T9" fmla="*/ 803 h 984"/>
                <a:gd name="T10" fmla="*/ 31 w 1317"/>
                <a:gd name="T11" fmla="*/ 507 h 984"/>
                <a:gd name="T12" fmla="*/ 30 w 1317"/>
                <a:gd name="T13" fmla="*/ 507 h 984"/>
                <a:gd name="T14" fmla="*/ 30 w 1317"/>
                <a:gd name="T15" fmla="*/ 506 h 984"/>
                <a:gd name="T16" fmla="*/ 3 w 1317"/>
                <a:gd name="T17" fmla="*/ 449 h 984"/>
                <a:gd name="T18" fmla="*/ 3 w 1317"/>
                <a:gd name="T19" fmla="*/ 448 h 984"/>
                <a:gd name="T20" fmla="*/ 3 w 1317"/>
                <a:gd name="T21" fmla="*/ 447 h 984"/>
                <a:gd name="T22" fmla="*/ 60 w 1317"/>
                <a:gd name="T23" fmla="*/ 363 h 984"/>
                <a:gd name="T24" fmla="*/ 60 w 1317"/>
                <a:gd name="T25" fmla="*/ 363 h 984"/>
                <a:gd name="T26" fmla="*/ 75 w 1317"/>
                <a:gd name="T27" fmla="*/ 361 h 984"/>
                <a:gd name="T28" fmla="*/ 127 w 1317"/>
                <a:gd name="T29" fmla="*/ 384 h 984"/>
                <a:gd name="T30" fmla="*/ 258 w 1317"/>
                <a:gd name="T31" fmla="*/ 531 h 984"/>
                <a:gd name="T32" fmla="*/ 477 w 1317"/>
                <a:gd name="T33" fmla="*/ 775 h 984"/>
                <a:gd name="T34" fmla="*/ 490 w 1317"/>
                <a:gd name="T35" fmla="*/ 790 h 984"/>
                <a:gd name="T36" fmla="*/ 503 w 1317"/>
                <a:gd name="T37" fmla="*/ 776 h 984"/>
                <a:gd name="T38" fmla="*/ 857 w 1317"/>
                <a:gd name="T39" fmla="*/ 382 h 984"/>
                <a:gd name="T40" fmla="*/ 1181 w 1317"/>
                <a:gd name="T41" fmla="*/ 23 h 984"/>
                <a:gd name="T42" fmla="*/ 1233 w 1317"/>
                <a:gd name="T43" fmla="*/ 0 h 984"/>
                <a:gd name="T44" fmla="*/ 1298 w 1317"/>
                <a:gd name="T45" fmla="*/ 36 h 984"/>
                <a:gd name="T46" fmla="*/ 1290 w 1317"/>
                <a:gd name="T47" fmla="*/ 136 h 984"/>
                <a:gd name="T48" fmla="*/ 945 w 1317"/>
                <a:gd name="T49" fmla="*/ 518 h 984"/>
                <a:gd name="T50" fmla="*/ 548 w 1317"/>
                <a:gd name="T51" fmla="*/ 958 h 984"/>
                <a:gd name="T52" fmla="*/ 548 w 1317"/>
                <a:gd name="T53" fmla="*/ 959 h 984"/>
                <a:gd name="T54" fmla="*/ 492 w 1317"/>
                <a:gd name="T55" fmla="*/ 984 h 984"/>
                <a:gd name="T56" fmla="*/ 492 w 1317"/>
                <a:gd name="T57" fmla="*/ 984 h 984"/>
                <a:gd name="T58" fmla="*/ 492 w 1317"/>
                <a:gd name="T59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7" h="984">
                  <a:moveTo>
                    <a:pt x="492" y="984"/>
                  </a:moveTo>
                  <a:cubicBezTo>
                    <a:pt x="480" y="984"/>
                    <a:pt x="468" y="981"/>
                    <a:pt x="457" y="976"/>
                  </a:cubicBezTo>
                  <a:cubicBezTo>
                    <a:pt x="447" y="970"/>
                    <a:pt x="438" y="960"/>
                    <a:pt x="429" y="950"/>
                  </a:cubicBezTo>
                  <a:cubicBezTo>
                    <a:pt x="424" y="944"/>
                    <a:pt x="418" y="937"/>
                    <a:pt x="412" y="931"/>
                  </a:cubicBezTo>
                  <a:cubicBezTo>
                    <a:pt x="374" y="889"/>
                    <a:pt x="336" y="846"/>
                    <a:pt x="297" y="803"/>
                  </a:cubicBezTo>
                  <a:cubicBezTo>
                    <a:pt x="209" y="705"/>
                    <a:pt x="120" y="606"/>
                    <a:pt x="31" y="507"/>
                  </a:cubicBezTo>
                  <a:cubicBezTo>
                    <a:pt x="30" y="507"/>
                    <a:pt x="30" y="507"/>
                    <a:pt x="30" y="507"/>
                  </a:cubicBezTo>
                  <a:cubicBezTo>
                    <a:pt x="30" y="506"/>
                    <a:pt x="30" y="506"/>
                    <a:pt x="30" y="506"/>
                  </a:cubicBezTo>
                  <a:cubicBezTo>
                    <a:pt x="12" y="490"/>
                    <a:pt x="3" y="468"/>
                    <a:pt x="3" y="449"/>
                  </a:cubicBezTo>
                  <a:cubicBezTo>
                    <a:pt x="3" y="448"/>
                    <a:pt x="3" y="448"/>
                    <a:pt x="3" y="448"/>
                  </a:cubicBezTo>
                  <a:cubicBezTo>
                    <a:pt x="3" y="447"/>
                    <a:pt x="3" y="447"/>
                    <a:pt x="3" y="447"/>
                  </a:cubicBezTo>
                  <a:cubicBezTo>
                    <a:pt x="0" y="409"/>
                    <a:pt x="26" y="370"/>
                    <a:pt x="60" y="363"/>
                  </a:cubicBezTo>
                  <a:cubicBezTo>
                    <a:pt x="60" y="363"/>
                    <a:pt x="60" y="363"/>
                    <a:pt x="60" y="363"/>
                  </a:cubicBezTo>
                  <a:cubicBezTo>
                    <a:pt x="65" y="362"/>
                    <a:pt x="70" y="361"/>
                    <a:pt x="75" y="361"/>
                  </a:cubicBezTo>
                  <a:cubicBezTo>
                    <a:pt x="94" y="361"/>
                    <a:pt x="113" y="370"/>
                    <a:pt x="127" y="384"/>
                  </a:cubicBezTo>
                  <a:cubicBezTo>
                    <a:pt x="171" y="433"/>
                    <a:pt x="214" y="482"/>
                    <a:pt x="258" y="531"/>
                  </a:cubicBezTo>
                  <a:cubicBezTo>
                    <a:pt x="330" y="611"/>
                    <a:pt x="404" y="694"/>
                    <a:pt x="477" y="775"/>
                  </a:cubicBezTo>
                  <a:cubicBezTo>
                    <a:pt x="490" y="790"/>
                    <a:pt x="490" y="790"/>
                    <a:pt x="490" y="790"/>
                  </a:cubicBezTo>
                  <a:cubicBezTo>
                    <a:pt x="503" y="776"/>
                    <a:pt x="503" y="776"/>
                    <a:pt x="503" y="776"/>
                  </a:cubicBezTo>
                  <a:cubicBezTo>
                    <a:pt x="621" y="645"/>
                    <a:pt x="741" y="511"/>
                    <a:pt x="857" y="382"/>
                  </a:cubicBezTo>
                  <a:cubicBezTo>
                    <a:pt x="963" y="264"/>
                    <a:pt x="1073" y="142"/>
                    <a:pt x="1181" y="23"/>
                  </a:cubicBezTo>
                  <a:cubicBezTo>
                    <a:pt x="1194" y="8"/>
                    <a:pt x="1213" y="0"/>
                    <a:pt x="1233" y="0"/>
                  </a:cubicBezTo>
                  <a:cubicBezTo>
                    <a:pt x="1260" y="0"/>
                    <a:pt x="1285" y="14"/>
                    <a:pt x="1298" y="36"/>
                  </a:cubicBezTo>
                  <a:cubicBezTo>
                    <a:pt x="1317" y="65"/>
                    <a:pt x="1313" y="110"/>
                    <a:pt x="1290" y="136"/>
                  </a:cubicBezTo>
                  <a:cubicBezTo>
                    <a:pt x="1175" y="264"/>
                    <a:pt x="1060" y="391"/>
                    <a:pt x="945" y="518"/>
                  </a:cubicBezTo>
                  <a:cubicBezTo>
                    <a:pt x="815" y="663"/>
                    <a:pt x="680" y="812"/>
                    <a:pt x="548" y="958"/>
                  </a:cubicBezTo>
                  <a:cubicBezTo>
                    <a:pt x="548" y="959"/>
                    <a:pt x="548" y="959"/>
                    <a:pt x="548" y="959"/>
                  </a:cubicBezTo>
                  <a:cubicBezTo>
                    <a:pt x="534" y="975"/>
                    <a:pt x="514" y="984"/>
                    <a:pt x="492" y="984"/>
                  </a:cubicBezTo>
                  <a:close/>
                  <a:moveTo>
                    <a:pt x="492" y="984"/>
                  </a:moveTo>
                  <a:cubicBezTo>
                    <a:pt x="492" y="984"/>
                    <a:pt x="492" y="984"/>
                    <a:pt x="492" y="98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9" name="组合 12"/>
          <p:cNvGrpSpPr/>
          <p:nvPr/>
        </p:nvGrpSpPr>
        <p:grpSpPr>
          <a:xfrm>
            <a:off x="6985635" y="5030470"/>
            <a:ext cx="389890" cy="371475"/>
            <a:chOff x="9683803" y="2228842"/>
            <a:chExt cx="713043" cy="679845"/>
          </a:xfrm>
          <a:solidFill>
            <a:srgbClr val="FFFFFF"/>
          </a:solidFill>
          <a:effectLst/>
        </p:grpSpPr>
        <p:sp>
          <p:nvSpPr>
            <p:cNvPr id="130" name="Freeform 5"/>
            <p:cNvSpPr>
              <a:spLocks noEditPoints="1"/>
            </p:cNvSpPr>
            <p:nvPr/>
          </p:nvSpPr>
          <p:spPr bwMode="auto">
            <a:xfrm>
              <a:off x="9683803" y="2430598"/>
              <a:ext cx="713043" cy="316427"/>
            </a:xfrm>
            <a:custGeom>
              <a:avLst/>
              <a:gdLst>
                <a:gd name="T0" fmla="*/ 1409 w 2720"/>
                <a:gd name="T1" fmla="*/ 1207 h 1207"/>
                <a:gd name="T2" fmla="*/ 1349 w 2720"/>
                <a:gd name="T3" fmla="*/ 1207 h 1207"/>
                <a:gd name="T4" fmla="*/ 410 w 2720"/>
                <a:gd name="T5" fmla="*/ 1021 h 1207"/>
                <a:gd name="T6" fmla="*/ 6 w 2720"/>
                <a:gd name="T7" fmla="*/ 573 h 1207"/>
                <a:gd name="T8" fmla="*/ 410 w 2720"/>
                <a:gd name="T9" fmla="*/ 153 h 1207"/>
                <a:gd name="T10" fmla="*/ 1311 w 2720"/>
                <a:gd name="T11" fmla="*/ 0 h 1207"/>
                <a:gd name="T12" fmla="*/ 1371 w 2720"/>
                <a:gd name="T13" fmla="*/ 0 h 1207"/>
                <a:gd name="T14" fmla="*/ 2310 w 2720"/>
                <a:gd name="T15" fmla="*/ 180 h 1207"/>
                <a:gd name="T16" fmla="*/ 2714 w 2720"/>
                <a:gd name="T17" fmla="*/ 628 h 1207"/>
                <a:gd name="T18" fmla="*/ 2310 w 2720"/>
                <a:gd name="T19" fmla="*/ 1048 h 1207"/>
                <a:gd name="T20" fmla="*/ 1409 w 2720"/>
                <a:gd name="T21" fmla="*/ 1207 h 1207"/>
                <a:gd name="T22" fmla="*/ 1311 w 2720"/>
                <a:gd name="T23" fmla="*/ 109 h 1207"/>
                <a:gd name="T24" fmla="*/ 454 w 2720"/>
                <a:gd name="T25" fmla="*/ 256 h 1207"/>
                <a:gd name="T26" fmla="*/ 120 w 2720"/>
                <a:gd name="T27" fmla="*/ 579 h 1207"/>
                <a:gd name="T28" fmla="*/ 459 w 2720"/>
                <a:gd name="T29" fmla="*/ 917 h 1207"/>
                <a:gd name="T30" fmla="*/ 1355 w 2720"/>
                <a:gd name="T31" fmla="*/ 1092 h 1207"/>
                <a:gd name="T32" fmla="*/ 1415 w 2720"/>
                <a:gd name="T33" fmla="*/ 1092 h 1207"/>
                <a:gd name="T34" fmla="*/ 2272 w 2720"/>
                <a:gd name="T35" fmla="*/ 945 h 1207"/>
                <a:gd name="T36" fmla="*/ 2605 w 2720"/>
                <a:gd name="T37" fmla="*/ 622 h 1207"/>
                <a:gd name="T38" fmla="*/ 2267 w 2720"/>
                <a:gd name="T39" fmla="*/ 284 h 1207"/>
                <a:gd name="T40" fmla="*/ 1371 w 2720"/>
                <a:gd name="T41" fmla="*/ 109 h 1207"/>
                <a:gd name="T42" fmla="*/ 1311 w 2720"/>
                <a:gd name="T43" fmla="*/ 109 h 1207"/>
                <a:gd name="T44" fmla="*/ 1311 w 2720"/>
                <a:gd name="T45" fmla="*/ 109 h 1207"/>
                <a:gd name="T46" fmla="*/ 1311 w 2720"/>
                <a:gd name="T47" fmla="*/ 109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20" h="1207">
                  <a:moveTo>
                    <a:pt x="1409" y="1207"/>
                  </a:moveTo>
                  <a:cubicBezTo>
                    <a:pt x="1349" y="1207"/>
                    <a:pt x="1349" y="1207"/>
                    <a:pt x="1349" y="1207"/>
                  </a:cubicBezTo>
                  <a:cubicBezTo>
                    <a:pt x="994" y="1196"/>
                    <a:pt x="661" y="1130"/>
                    <a:pt x="410" y="1021"/>
                  </a:cubicBezTo>
                  <a:cubicBezTo>
                    <a:pt x="142" y="901"/>
                    <a:pt x="0" y="743"/>
                    <a:pt x="6" y="573"/>
                  </a:cubicBezTo>
                  <a:cubicBezTo>
                    <a:pt x="11" y="409"/>
                    <a:pt x="153" y="256"/>
                    <a:pt x="410" y="153"/>
                  </a:cubicBezTo>
                  <a:cubicBezTo>
                    <a:pt x="650" y="54"/>
                    <a:pt x="972" y="0"/>
                    <a:pt x="1311" y="0"/>
                  </a:cubicBezTo>
                  <a:cubicBezTo>
                    <a:pt x="1371" y="0"/>
                    <a:pt x="1371" y="0"/>
                    <a:pt x="1371" y="0"/>
                  </a:cubicBezTo>
                  <a:cubicBezTo>
                    <a:pt x="1726" y="5"/>
                    <a:pt x="2059" y="71"/>
                    <a:pt x="2310" y="180"/>
                  </a:cubicBezTo>
                  <a:cubicBezTo>
                    <a:pt x="2578" y="300"/>
                    <a:pt x="2720" y="459"/>
                    <a:pt x="2714" y="628"/>
                  </a:cubicBezTo>
                  <a:cubicBezTo>
                    <a:pt x="2709" y="792"/>
                    <a:pt x="2567" y="945"/>
                    <a:pt x="2310" y="1048"/>
                  </a:cubicBezTo>
                  <a:cubicBezTo>
                    <a:pt x="2070" y="1152"/>
                    <a:pt x="1748" y="1207"/>
                    <a:pt x="1409" y="1207"/>
                  </a:cubicBezTo>
                  <a:close/>
                  <a:moveTo>
                    <a:pt x="1311" y="109"/>
                  </a:moveTo>
                  <a:cubicBezTo>
                    <a:pt x="983" y="109"/>
                    <a:pt x="677" y="164"/>
                    <a:pt x="454" y="256"/>
                  </a:cubicBezTo>
                  <a:cubicBezTo>
                    <a:pt x="246" y="344"/>
                    <a:pt x="120" y="459"/>
                    <a:pt x="120" y="579"/>
                  </a:cubicBezTo>
                  <a:cubicBezTo>
                    <a:pt x="120" y="699"/>
                    <a:pt x="241" y="824"/>
                    <a:pt x="459" y="917"/>
                  </a:cubicBezTo>
                  <a:cubicBezTo>
                    <a:pt x="694" y="1021"/>
                    <a:pt x="1011" y="1081"/>
                    <a:pt x="1355" y="1092"/>
                  </a:cubicBezTo>
                  <a:cubicBezTo>
                    <a:pt x="1415" y="1092"/>
                    <a:pt x="1415" y="1092"/>
                    <a:pt x="1415" y="1092"/>
                  </a:cubicBezTo>
                  <a:cubicBezTo>
                    <a:pt x="1742" y="1092"/>
                    <a:pt x="2048" y="1037"/>
                    <a:pt x="2272" y="945"/>
                  </a:cubicBezTo>
                  <a:cubicBezTo>
                    <a:pt x="2480" y="857"/>
                    <a:pt x="2605" y="743"/>
                    <a:pt x="2605" y="622"/>
                  </a:cubicBezTo>
                  <a:cubicBezTo>
                    <a:pt x="2605" y="502"/>
                    <a:pt x="2485" y="377"/>
                    <a:pt x="2267" y="284"/>
                  </a:cubicBezTo>
                  <a:cubicBezTo>
                    <a:pt x="2032" y="180"/>
                    <a:pt x="1715" y="120"/>
                    <a:pt x="1371" y="109"/>
                  </a:cubicBezTo>
                  <a:lnTo>
                    <a:pt x="1311" y="109"/>
                  </a:lnTo>
                  <a:close/>
                  <a:moveTo>
                    <a:pt x="1311" y="109"/>
                  </a:moveTo>
                  <a:cubicBezTo>
                    <a:pt x="1311" y="109"/>
                    <a:pt x="1311" y="109"/>
                    <a:pt x="1311" y="109"/>
                  </a:cubicBezTo>
                </a:path>
              </a:pathLst>
            </a:custGeom>
            <a:grpFill/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E70006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31" name="Freeform 6"/>
            <p:cNvSpPr>
              <a:spLocks noEditPoints="1"/>
            </p:cNvSpPr>
            <p:nvPr/>
          </p:nvSpPr>
          <p:spPr bwMode="auto">
            <a:xfrm>
              <a:off x="9792540" y="2278880"/>
              <a:ext cx="493966" cy="618260"/>
            </a:xfrm>
            <a:custGeom>
              <a:avLst/>
              <a:gdLst>
                <a:gd name="T0" fmla="*/ 1513 w 1884"/>
                <a:gd name="T1" fmla="*/ 2359 h 2359"/>
                <a:gd name="T2" fmla="*/ 983 w 1884"/>
                <a:gd name="T3" fmla="*/ 2124 h 2359"/>
                <a:gd name="T4" fmla="*/ 437 w 1884"/>
                <a:gd name="T5" fmla="*/ 1513 h 2359"/>
                <a:gd name="T6" fmla="*/ 55 w 1884"/>
                <a:gd name="T7" fmla="*/ 639 h 2359"/>
                <a:gd name="T8" fmla="*/ 191 w 1884"/>
                <a:gd name="T9" fmla="*/ 49 h 2359"/>
                <a:gd name="T10" fmla="*/ 372 w 1884"/>
                <a:gd name="T11" fmla="*/ 0 h 2359"/>
                <a:gd name="T12" fmla="*/ 901 w 1884"/>
                <a:gd name="T13" fmla="*/ 235 h 2359"/>
                <a:gd name="T14" fmla="*/ 1448 w 1884"/>
                <a:gd name="T15" fmla="*/ 846 h 2359"/>
                <a:gd name="T16" fmla="*/ 1830 w 1884"/>
                <a:gd name="T17" fmla="*/ 1720 h 2359"/>
                <a:gd name="T18" fmla="*/ 1693 w 1884"/>
                <a:gd name="T19" fmla="*/ 2310 h 2359"/>
                <a:gd name="T20" fmla="*/ 1513 w 1884"/>
                <a:gd name="T21" fmla="*/ 2359 h 2359"/>
                <a:gd name="T22" fmla="*/ 377 w 1884"/>
                <a:gd name="T23" fmla="*/ 109 h 2359"/>
                <a:gd name="T24" fmla="*/ 262 w 1884"/>
                <a:gd name="T25" fmla="*/ 142 h 2359"/>
                <a:gd name="T26" fmla="*/ 175 w 1884"/>
                <a:gd name="T27" fmla="*/ 617 h 2359"/>
                <a:gd name="T28" fmla="*/ 541 w 1884"/>
                <a:gd name="T29" fmla="*/ 1453 h 2359"/>
                <a:gd name="T30" fmla="*/ 1060 w 1884"/>
                <a:gd name="T31" fmla="*/ 2037 h 2359"/>
                <a:gd name="T32" fmla="*/ 1519 w 1884"/>
                <a:gd name="T33" fmla="*/ 2250 h 2359"/>
                <a:gd name="T34" fmla="*/ 1633 w 1884"/>
                <a:gd name="T35" fmla="*/ 2217 h 2359"/>
                <a:gd name="T36" fmla="*/ 1721 w 1884"/>
                <a:gd name="T37" fmla="*/ 1742 h 2359"/>
                <a:gd name="T38" fmla="*/ 1355 w 1884"/>
                <a:gd name="T39" fmla="*/ 906 h 2359"/>
                <a:gd name="T40" fmla="*/ 836 w 1884"/>
                <a:gd name="T41" fmla="*/ 322 h 2359"/>
                <a:gd name="T42" fmla="*/ 377 w 1884"/>
                <a:gd name="T43" fmla="*/ 109 h 2359"/>
                <a:gd name="T44" fmla="*/ 377 w 1884"/>
                <a:gd name="T45" fmla="*/ 109 h 2359"/>
                <a:gd name="T46" fmla="*/ 377 w 1884"/>
                <a:gd name="T47" fmla="*/ 109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84" h="2359">
                  <a:moveTo>
                    <a:pt x="1513" y="2359"/>
                  </a:moveTo>
                  <a:cubicBezTo>
                    <a:pt x="1360" y="2359"/>
                    <a:pt x="1180" y="2277"/>
                    <a:pt x="983" y="2124"/>
                  </a:cubicBezTo>
                  <a:cubicBezTo>
                    <a:pt x="792" y="1971"/>
                    <a:pt x="601" y="1758"/>
                    <a:pt x="437" y="1513"/>
                  </a:cubicBezTo>
                  <a:cubicBezTo>
                    <a:pt x="241" y="1218"/>
                    <a:pt x="104" y="906"/>
                    <a:pt x="55" y="639"/>
                  </a:cubicBezTo>
                  <a:cubicBezTo>
                    <a:pt x="0" y="355"/>
                    <a:pt x="49" y="142"/>
                    <a:pt x="191" y="49"/>
                  </a:cubicBezTo>
                  <a:cubicBezTo>
                    <a:pt x="241" y="16"/>
                    <a:pt x="301" y="0"/>
                    <a:pt x="372" y="0"/>
                  </a:cubicBezTo>
                  <a:cubicBezTo>
                    <a:pt x="525" y="0"/>
                    <a:pt x="705" y="82"/>
                    <a:pt x="901" y="235"/>
                  </a:cubicBezTo>
                  <a:cubicBezTo>
                    <a:pt x="1093" y="388"/>
                    <a:pt x="1284" y="601"/>
                    <a:pt x="1448" y="846"/>
                  </a:cubicBezTo>
                  <a:cubicBezTo>
                    <a:pt x="1644" y="1141"/>
                    <a:pt x="1781" y="1453"/>
                    <a:pt x="1830" y="1720"/>
                  </a:cubicBezTo>
                  <a:cubicBezTo>
                    <a:pt x="1884" y="2004"/>
                    <a:pt x="1835" y="2217"/>
                    <a:pt x="1693" y="2310"/>
                  </a:cubicBezTo>
                  <a:cubicBezTo>
                    <a:pt x="1639" y="2343"/>
                    <a:pt x="1579" y="2359"/>
                    <a:pt x="1513" y="2359"/>
                  </a:cubicBezTo>
                  <a:close/>
                  <a:moveTo>
                    <a:pt x="377" y="109"/>
                  </a:moveTo>
                  <a:cubicBezTo>
                    <a:pt x="333" y="109"/>
                    <a:pt x="290" y="120"/>
                    <a:pt x="262" y="142"/>
                  </a:cubicBezTo>
                  <a:cubicBezTo>
                    <a:pt x="164" y="207"/>
                    <a:pt x="131" y="382"/>
                    <a:pt x="175" y="617"/>
                  </a:cubicBezTo>
                  <a:cubicBezTo>
                    <a:pt x="224" y="874"/>
                    <a:pt x="350" y="1169"/>
                    <a:pt x="541" y="1453"/>
                  </a:cubicBezTo>
                  <a:cubicBezTo>
                    <a:pt x="699" y="1687"/>
                    <a:pt x="880" y="1889"/>
                    <a:pt x="1060" y="2037"/>
                  </a:cubicBezTo>
                  <a:cubicBezTo>
                    <a:pt x="1235" y="2173"/>
                    <a:pt x="1393" y="2250"/>
                    <a:pt x="1519" y="2250"/>
                  </a:cubicBezTo>
                  <a:cubicBezTo>
                    <a:pt x="1562" y="2250"/>
                    <a:pt x="1606" y="2239"/>
                    <a:pt x="1633" y="2217"/>
                  </a:cubicBezTo>
                  <a:cubicBezTo>
                    <a:pt x="1732" y="2152"/>
                    <a:pt x="1764" y="1977"/>
                    <a:pt x="1721" y="1742"/>
                  </a:cubicBezTo>
                  <a:cubicBezTo>
                    <a:pt x="1671" y="1485"/>
                    <a:pt x="1546" y="1190"/>
                    <a:pt x="1355" y="906"/>
                  </a:cubicBezTo>
                  <a:cubicBezTo>
                    <a:pt x="1196" y="672"/>
                    <a:pt x="1016" y="470"/>
                    <a:pt x="836" y="322"/>
                  </a:cubicBezTo>
                  <a:cubicBezTo>
                    <a:pt x="661" y="186"/>
                    <a:pt x="497" y="109"/>
                    <a:pt x="377" y="109"/>
                  </a:cubicBezTo>
                  <a:close/>
                  <a:moveTo>
                    <a:pt x="377" y="109"/>
                  </a:moveTo>
                  <a:cubicBezTo>
                    <a:pt x="377" y="109"/>
                    <a:pt x="377" y="109"/>
                    <a:pt x="377" y="109"/>
                  </a:cubicBezTo>
                </a:path>
              </a:pathLst>
            </a:custGeom>
            <a:grpFill/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E70006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32" name="Freeform 7"/>
            <p:cNvSpPr>
              <a:spLocks noEditPoints="1"/>
            </p:cNvSpPr>
            <p:nvPr/>
          </p:nvSpPr>
          <p:spPr bwMode="auto">
            <a:xfrm>
              <a:off x="9812747" y="2300371"/>
              <a:ext cx="448098" cy="608316"/>
            </a:xfrm>
            <a:custGeom>
              <a:avLst/>
              <a:gdLst>
                <a:gd name="T0" fmla="*/ 366 w 1709"/>
                <a:gd name="T1" fmla="*/ 2321 h 2321"/>
                <a:gd name="T2" fmla="*/ 213 w 1709"/>
                <a:gd name="T3" fmla="*/ 2283 h 2321"/>
                <a:gd name="T4" fmla="*/ 27 w 1709"/>
                <a:gd name="T5" fmla="*/ 1709 h 2321"/>
                <a:gd name="T6" fmla="*/ 338 w 1709"/>
                <a:gd name="T7" fmla="*/ 808 h 2321"/>
                <a:gd name="T8" fmla="*/ 999 w 1709"/>
                <a:gd name="T9" fmla="*/ 16 h 2321"/>
                <a:gd name="T10" fmla="*/ 1081 w 1709"/>
                <a:gd name="T11" fmla="*/ 33 h 2321"/>
                <a:gd name="T12" fmla="*/ 1065 w 1709"/>
                <a:gd name="T13" fmla="*/ 114 h 2321"/>
                <a:gd name="T14" fmla="*/ 437 w 1709"/>
                <a:gd name="T15" fmla="*/ 863 h 2321"/>
                <a:gd name="T16" fmla="*/ 142 w 1709"/>
                <a:gd name="T17" fmla="*/ 1726 h 2321"/>
                <a:gd name="T18" fmla="*/ 267 w 1709"/>
                <a:gd name="T19" fmla="*/ 2190 h 2321"/>
                <a:gd name="T20" fmla="*/ 726 w 1709"/>
                <a:gd name="T21" fmla="*/ 2048 h 2321"/>
                <a:gd name="T22" fmla="*/ 1294 w 1709"/>
                <a:gd name="T23" fmla="*/ 1338 h 2321"/>
                <a:gd name="T24" fmla="*/ 1594 w 1709"/>
                <a:gd name="T25" fmla="*/ 409 h 2321"/>
                <a:gd name="T26" fmla="*/ 1655 w 1709"/>
                <a:gd name="T27" fmla="*/ 355 h 2321"/>
                <a:gd name="T28" fmla="*/ 1709 w 1709"/>
                <a:gd name="T29" fmla="*/ 415 h 2321"/>
                <a:gd name="T30" fmla="*/ 1392 w 1709"/>
                <a:gd name="T31" fmla="*/ 1392 h 2321"/>
                <a:gd name="T32" fmla="*/ 797 w 1709"/>
                <a:gd name="T33" fmla="*/ 2135 h 2321"/>
                <a:gd name="T34" fmla="*/ 366 w 1709"/>
                <a:gd name="T35" fmla="*/ 2321 h 2321"/>
                <a:gd name="T36" fmla="*/ 366 w 1709"/>
                <a:gd name="T37" fmla="*/ 2321 h 2321"/>
                <a:gd name="T38" fmla="*/ 366 w 1709"/>
                <a:gd name="T39" fmla="*/ 2321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9" h="2321">
                  <a:moveTo>
                    <a:pt x="366" y="2321"/>
                  </a:moveTo>
                  <a:cubicBezTo>
                    <a:pt x="311" y="2321"/>
                    <a:pt x="262" y="2310"/>
                    <a:pt x="213" y="2283"/>
                  </a:cubicBezTo>
                  <a:cubicBezTo>
                    <a:pt x="65" y="2201"/>
                    <a:pt x="0" y="1999"/>
                    <a:pt x="27" y="1709"/>
                  </a:cubicBezTo>
                  <a:cubicBezTo>
                    <a:pt x="54" y="1436"/>
                    <a:pt x="164" y="1114"/>
                    <a:pt x="338" y="808"/>
                  </a:cubicBezTo>
                  <a:cubicBezTo>
                    <a:pt x="524" y="469"/>
                    <a:pt x="764" y="180"/>
                    <a:pt x="999" y="16"/>
                  </a:cubicBezTo>
                  <a:cubicBezTo>
                    <a:pt x="1026" y="0"/>
                    <a:pt x="1059" y="5"/>
                    <a:pt x="1081" y="33"/>
                  </a:cubicBezTo>
                  <a:cubicBezTo>
                    <a:pt x="1097" y="60"/>
                    <a:pt x="1092" y="93"/>
                    <a:pt x="1065" y="114"/>
                  </a:cubicBezTo>
                  <a:cubicBezTo>
                    <a:pt x="841" y="262"/>
                    <a:pt x="617" y="535"/>
                    <a:pt x="437" y="863"/>
                  </a:cubicBezTo>
                  <a:cubicBezTo>
                    <a:pt x="273" y="1158"/>
                    <a:pt x="169" y="1463"/>
                    <a:pt x="142" y="1726"/>
                  </a:cubicBezTo>
                  <a:cubicBezTo>
                    <a:pt x="114" y="1960"/>
                    <a:pt x="164" y="2130"/>
                    <a:pt x="267" y="2190"/>
                  </a:cubicBezTo>
                  <a:cubicBezTo>
                    <a:pt x="371" y="2250"/>
                    <a:pt x="540" y="2195"/>
                    <a:pt x="726" y="2048"/>
                  </a:cubicBezTo>
                  <a:cubicBezTo>
                    <a:pt x="928" y="1889"/>
                    <a:pt x="1130" y="1633"/>
                    <a:pt x="1294" y="1338"/>
                  </a:cubicBezTo>
                  <a:cubicBezTo>
                    <a:pt x="1474" y="1016"/>
                    <a:pt x="1584" y="677"/>
                    <a:pt x="1594" y="409"/>
                  </a:cubicBezTo>
                  <a:cubicBezTo>
                    <a:pt x="1594" y="377"/>
                    <a:pt x="1622" y="355"/>
                    <a:pt x="1655" y="355"/>
                  </a:cubicBezTo>
                  <a:cubicBezTo>
                    <a:pt x="1687" y="355"/>
                    <a:pt x="1709" y="382"/>
                    <a:pt x="1709" y="415"/>
                  </a:cubicBezTo>
                  <a:cubicBezTo>
                    <a:pt x="1693" y="699"/>
                    <a:pt x="1578" y="1054"/>
                    <a:pt x="1392" y="1392"/>
                  </a:cubicBezTo>
                  <a:cubicBezTo>
                    <a:pt x="1223" y="1704"/>
                    <a:pt x="1010" y="1966"/>
                    <a:pt x="797" y="2135"/>
                  </a:cubicBezTo>
                  <a:cubicBezTo>
                    <a:pt x="639" y="2261"/>
                    <a:pt x="491" y="2321"/>
                    <a:pt x="366" y="2321"/>
                  </a:cubicBezTo>
                  <a:close/>
                  <a:moveTo>
                    <a:pt x="366" y="2321"/>
                  </a:moveTo>
                  <a:cubicBezTo>
                    <a:pt x="366" y="2321"/>
                    <a:pt x="366" y="2321"/>
                    <a:pt x="366" y="2321"/>
                  </a:cubicBezTo>
                </a:path>
              </a:pathLst>
            </a:custGeom>
            <a:grpFill/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E70006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33" name="Freeform 8"/>
            <p:cNvSpPr>
              <a:spLocks noEditPoints="1"/>
            </p:cNvSpPr>
            <p:nvPr/>
          </p:nvSpPr>
          <p:spPr bwMode="auto">
            <a:xfrm>
              <a:off x="10120514" y="2228842"/>
              <a:ext cx="151718" cy="151718"/>
            </a:xfrm>
            <a:custGeom>
              <a:avLst/>
              <a:gdLst>
                <a:gd name="T0" fmla="*/ 0 w 579"/>
                <a:gd name="T1" fmla="*/ 289 h 579"/>
                <a:gd name="T2" fmla="*/ 289 w 579"/>
                <a:gd name="T3" fmla="*/ 579 h 579"/>
                <a:gd name="T4" fmla="*/ 579 w 579"/>
                <a:gd name="T5" fmla="*/ 289 h 579"/>
                <a:gd name="T6" fmla="*/ 289 w 579"/>
                <a:gd name="T7" fmla="*/ 0 h 579"/>
                <a:gd name="T8" fmla="*/ 0 w 579"/>
                <a:gd name="T9" fmla="*/ 289 h 579"/>
                <a:gd name="T10" fmla="*/ 0 w 579"/>
                <a:gd name="T11" fmla="*/ 289 h 579"/>
                <a:gd name="T12" fmla="*/ 0 w 579"/>
                <a:gd name="T13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9" h="579">
                  <a:moveTo>
                    <a:pt x="0" y="289"/>
                  </a:moveTo>
                  <a:cubicBezTo>
                    <a:pt x="0" y="448"/>
                    <a:pt x="131" y="579"/>
                    <a:pt x="289" y="579"/>
                  </a:cubicBezTo>
                  <a:cubicBezTo>
                    <a:pt x="448" y="579"/>
                    <a:pt x="579" y="448"/>
                    <a:pt x="579" y="289"/>
                  </a:cubicBezTo>
                  <a:cubicBezTo>
                    <a:pt x="579" y="131"/>
                    <a:pt x="448" y="0"/>
                    <a:pt x="289" y="0"/>
                  </a:cubicBezTo>
                  <a:cubicBezTo>
                    <a:pt x="131" y="0"/>
                    <a:pt x="0" y="125"/>
                    <a:pt x="0" y="289"/>
                  </a:cubicBezTo>
                  <a:close/>
                  <a:moveTo>
                    <a:pt x="0" y="289"/>
                  </a:moveTo>
                  <a:cubicBezTo>
                    <a:pt x="0" y="289"/>
                    <a:pt x="0" y="289"/>
                    <a:pt x="0" y="289"/>
                  </a:cubicBezTo>
                </a:path>
              </a:pathLst>
            </a:custGeom>
            <a:grpFill/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E70006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4" name="组合 27"/>
          <p:cNvGrpSpPr/>
          <p:nvPr/>
        </p:nvGrpSpPr>
        <p:grpSpPr>
          <a:xfrm>
            <a:off x="5395961" y="3342468"/>
            <a:ext cx="427355" cy="427355"/>
            <a:chOff x="7412250" y="3372314"/>
            <a:chExt cx="585000" cy="585000"/>
          </a:xfrm>
          <a:noFill/>
        </p:grpSpPr>
        <p:sp>
          <p:nvSpPr>
            <p:cNvPr id="135" name="任意多边形: 形状 184"/>
            <p:cNvSpPr/>
            <p:nvPr/>
          </p:nvSpPr>
          <p:spPr>
            <a:xfrm>
              <a:off x="7547250" y="3507300"/>
              <a:ext cx="337500" cy="337500"/>
            </a:xfrm>
            <a:custGeom>
              <a:avLst/>
              <a:gdLst>
                <a:gd name="connsiteX0" fmla="*/ 258750 w 337500"/>
                <a:gd name="connsiteY0" fmla="*/ 168750 h 337500"/>
                <a:gd name="connsiteX1" fmla="*/ 168750 w 337500"/>
                <a:gd name="connsiteY1" fmla="*/ 258750 h 337500"/>
                <a:gd name="connsiteX2" fmla="*/ 78750 w 337500"/>
                <a:gd name="connsiteY2" fmla="*/ 168750 h 337500"/>
                <a:gd name="connsiteX3" fmla="*/ 168750 w 337500"/>
                <a:gd name="connsiteY3" fmla="*/ 78750 h 337500"/>
                <a:gd name="connsiteX4" fmla="*/ 258750 w 337500"/>
                <a:gd name="connsiteY4" fmla="*/ 168750 h 33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00" h="337500">
                  <a:moveTo>
                    <a:pt x="258750" y="168750"/>
                  </a:moveTo>
                  <a:cubicBezTo>
                    <a:pt x="258750" y="218456"/>
                    <a:pt x="218456" y="258750"/>
                    <a:pt x="168750" y="258750"/>
                  </a:cubicBezTo>
                  <a:cubicBezTo>
                    <a:pt x="119044" y="258750"/>
                    <a:pt x="78750" y="218456"/>
                    <a:pt x="78750" y="168750"/>
                  </a:cubicBezTo>
                  <a:cubicBezTo>
                    <a:pt x="78750" y="119044"/>
                    <a:pt x="119044" y="78750"/>
                    <a:pt x="168750" y="78750"/>
                  </a:cubicBezTo>
                  <a:cubicBezTo>
                    <a:pt x="218456" y="78750"/>
                    <a:pt x="258750" y="119044"/>
                    <a:pt x="258750" y="168750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6" name="任意多边形: 形状 185"/>
            <p:cNvSpPr/>
            <p:nvPr/>
          </p:nvSpPr>
          <p:spPr>
            <a:xfrm>
              <a:off x="7412250" y="3372314"/>
              <a:ext cx="585000" cy="585000"/>
            </a:xfrm>
            <a:custGeom>
              <a:avLst/>
              <a:gdLst>
                <a:gd name="connsiteX0" fmla="*/ 393750 w 585000"/>
                <a:gd name="connsiteY0" fmla="*/ 303736 h 585000"/>
                <a:gd name="connsiteX1" fmla="*/ 393750 w 585000"/>
                <a:gd name="connsiteY1" fmla="*/ 326236 h 585000"/>
                <a:gd name="connsiteX2" fmla="*/ 461250 w 585000"/>
                <a:gd name="connsiteY2" fmla="*/ 393736 h 585000"/>
                <a:gd name="connsiteX3" fmla="*/ 528750 w 585000"/>
                <a:gd name="connsiteY3" fmla="*/ 326236 h 585000"/>
                <a:gd name="connsiteX4" fmla="*/ 528750 w 585000"/>
                <a:gd name="connsiteY4" fmla="*/ 303736 h 585000"/>
                <a:gd name="connsiteX5" fmla="*/ 303736 w 585000"/>
                <a:gd name="connsiteY5" fmla="*/ 78750 h 585000"/>
                <a:gd name="connsiteX6" fmla="*/ 78750 w 585000"/>
                <a:gd name="connsiteY6" fmla="*/ 303764 h 585000"/>
                <a:gd name="connsiteX7" fmla="*/ 303764 w 585000"/>
                <a:gd name="connsiteY7" fmla="*/ 528750 h 585000"/>
                <a:gd name="connsiteX8" fmla="*/ 440550 w 585000"/>
                <a:gd name="connsiteY8" fmla="*/ 482386 h 58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000" h="585000">
                  <a:moveTo>
                    <a:pt x="393750" y="303736"/>
                  </a:moveTo>
                  <a:lnTo>
                    <a:pt x="393750" y="326236"/>
                  </a:lnTo>
                  <a:cubicBezTo>
                    <a:pt x="393750" y="363515"/>
                    <a:pt x="423971" y="393736"/>
                    <a:pt x="461250" y="393736"/>
                  </a:cubicBezTo>
                  <a:cubicBezTo>
                    <a:pt x="498529" y="393736"/>
                    <a:pt x="528750" y="363515"/>
                    <a:pt x="528750" y="326236"/>
                  </a:cubicBezTo>
                  <a:lnTo>
                    <a:pt x="528750" y="303736"/>
                  </a:lnTo>
                  <a:cubicBezTo>
                    <a:pt x="528742" y="179472"/>
                    <a:pt x="428000" y="78742"/>
                    <a:pt x="303736" y="78750"/>
                  </a:cubicBezTo>
                  <a:cubicBezTo>
                    <a:pt x="179472" y="78758"/>
                    <a:pt x="78742" y="179500"/>
                    <a:pt x="78750" y="303764"/>
                  </a:cubicBezTo>
                  <a:cubicBezTo>
                    <a:pt x="78758" y="428028"/>
                    <a:pt x="179500" y="528758"/>
                    <a:pt x="303764" y="528750"/>
                  </a:cubicBezTo>
                  <a:cubicBezTo>
                    <a:pt x="353216" y="528747"/>
                    <a:pt x="401289" y="512452"/>
                    <a:pt x="440550" y="482386"/>
                  </a:cubicBezTo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4369" name="椭圆 108"/>
          <p:cNvSpPr/>
          <p:nvPr/>
        </p:nvSpPr>
        <p:spPr>
          <a:xfrm>
            <a:off x="7696288" y="5622936"/>
            <a:ext cx="309880" cy="270592"/>
          </a:xfrm>
          <a:prstGeom prst="ellipse">
            <a:avLst/>
          </a:prstGeom>
          <a:solidFill>
            <a:srgbClr val="3E5DBF"/>
          </a:solidFill>
          <a:ln w="12700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660">
              <a:solidFill>
                <a:srgbClr val="FFFFFF"/>
              </a:solidFill>
              <a:latin typeface="微软雅黑" charset="0"/>
              <a:ea typeface="微软雅黑" charset="0"/>
              <a:sym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9025" y="424815"/>
            <a:ext cx="813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rgbClr val="0341DA"/>
                </a:solidFill>
                <a:latin typeface="微软雅黑" charset="0"/>
                <a:ea typeface="微软雅黑" charset="0"/>
                <a:cs typeface="微软雅黑" charset="0"/>
              </a:rPr>
              <a:t>运行</a:t>
            </a:r>
            <a:r>
              <a:rPr lang="zh-CN" altLang="en-US" sz="3200" dirty="0">
                <a:latin typeface="微软雅黑" charset="0"/>
                <a:ea typeface="微软雅黑" charset="0"/>
                <a:cs typeface="微软雅黑" charset="0"/>
              </a:rPr>
              <a:t>管理标准化，打造企业</a:t>
            </a:r>
            <a:r>
              <a:rPr lang="en-US" altLang="zh-CN" sz="3200" dirty="0">
                <a:latin typeface="微软雅黑" charset="0"/>
                <a:ea typeface="微软雅黑" charset="0"/>
                <a:cs typeface="微软雅黑" charset="0"/>
              </a:rPr>
              <a:t>ICT</a:t>
            </a:r>
            <a:r>
              <a:rPr lang="zh-CN" altLang="en-US" sz="3200" dirty="0">
                <a:latin typeface="微软雅黑" charset="0"/>
                <a:ea typeface="微软雅黑" charset="0"/>
                <a:cs typeface="微软雅黑" charset="0"/>
              </a:rPr>
              <a:t>系统的</a:t>
            </a:r>
            <a:r>
              <a:rPr lang="zh-CN" altLang="en-US" sz="3200" dirty="0">
                <a:solidFill>
                  <a:srgbClr val="0341DA"/>
                </a:solidFill>
                <a:latin typeface="微软雅黑" charset="0"/>
                <a:ea typeface="微软雅黑" charset="0"/>
                <a:cs typeface="微软雅黑" charset="0"/>
              </a:rPr>
              <a:t>系统性</a:t>
            </a:r>
            <a:r>
              <a:rPr lang="zh-CN" altLang="en-US" sz="3200" dirty="0">
                <a:latin typeface="微软雅黑" charset="0"/>
                <a:ea typeface="微软雅黑" charset="0"/>
                <a:cs typeface="微软雅黑" charset="0"/>
              </a:rPr>
              <a:t>！</a:t>
            </a:r>
            <a:endParaRPr lang="zh-CN" altLang="en-US" sz="3200" dirty="0">
              <a:latin typeface="微软雅黑" charset="0"/>
              <a:ea typeface="微软雅黑" charset="0"/>
              <a:cs typeface="微软雅黑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13049" y="586853"/>
            <a:ext cx="613866" cy="320403"/>
            <a:chOff x="233417" y="523335"/>
            <a:chExt cx="412207" cy="20369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  <p:pic>
        <p:nvPicPr>
          <p:cNvPr id="7" name="图片 6" descr="logo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2335" y="0"/>
            <a:ext cx="1839595" cy="1042035"/>
          </a:xfrm>
          <a:prstGeom prst="rect">
            <a:avLst/>
          </a:prstGeom>
        </p:spPr>
      </p:pic>
      <p:sp>
        <p:nvSpPr>
          <p:cNvPr id="16" name="文本框 58"/>
          <p:cNvSpPr txBox="1"/>
          <p:nvPr/>
        </p:nvSpPr>
        <p:spPr>
          <a:xfrm>
            <a:off x="5393055" y="4722693"/>
            <a:ext cx="991235" cy="3077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软雅黑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运行监控</a:t>
            </a:r>
            <a:endParaRPr lang="zh-CN" altLang="en-US" sz="14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378746" y="5401945"/>
            <a:ext cx="4984644" cy="3047596"/>
            <a:chOff x="8910827" y="3672463"/>
            <a:chExt cx="5107885" cy="42558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Rectangle: Rounded Corners 36"/>
            <p:cNvSpPr>
              <a:spLocks noChangeArrowheads="1"/>
            </p:cNvSpPr>
            <p:nvPr/>
          </p:nvSpPr>
          <p:spPr bwMode="auto">
            <a:xfrm>
              <a:off x="8910827" y="3672463"/>
              <a:ext cx="5107884" cy="4255836"/>
            </a:xfrm>
            <a:prstGeom prst="roundRect">
              <a:avLst>
                <a:gd name="adj" fmla="val 2815"/>
              </a:avLst>
            </a:prstGeom>
            <a:solidFill>
              <a:schemeClr val="bg1">
                <a:alpha val="74117"/>
              </a:schemeClr>
            </a:solidFill>
            <a:ln>
              <a:noFill/>
            </a:ln>
            <a:effectLst>
              <a:outerShdw blurRad="511175" algn="tl" rotWithShape="0">
                <a:srgbClr val="808080">
                  <a:alpha val="2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en-US" sz="2135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sp>
          <p:nvSpPr>
            <p:cNvPr id="24" name="文本框 27"/>
            <p:cNvSpPr txBox="1"/>
            <p:nvPr/>
          </p:nvSpPr>
          <p:spPr>
            <a:xfrm>
              <a:off x="9461201" y="3866516"/>
              <a:ext cx="4490142" cy="1141411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accent6">
                      <a:lumMod val="75000"/>
                    </a:schemeClr>
                  </a:solidFill>
                  <a:latin typeface="微软雅黑" charset="0"/>
                  <a:ea typeface="微软雅黑" charset="0"/>
                  <a:sym typeface="+mn-ea"/>
                </a:rPr>
                <a:t>统一网络规划</a:t>
              </a:r>
              <a:endParaRPr lang="zh-CN" altLang="en-US" sz="1425" dirty="0">
                <a:solidFill>
                  <a:schemeClr val="accent6">
                    <a:lumMod val="75000"/>
                  </a:schemeClr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25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基于企业业务发展的信息系统应用传输，进行传输架构、系统运行的统一、整体和网络交换系统设计</a:t>
              </a:r>
              <a:r>
                <a:rPr lang="zh-CN" altLang="en-US" sz="1425" b="1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；</a:t>
              </a:r>
              <a:endParaRPr lang="zh-CN" altLang="en-US" sz="1425" b="1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  <p:cxnSp>
          <p:nvCxnSpPr>
            <p:cNvPr id="25" name="直线连接符 30"/>
            <p:cNvCxnSpPr/>
            <p:nvPr/>
          </p:nvCxnSpPr>
          <p:spPr>
            <a:xfrm flipH="1">
              <a:off x="9947910" y="5190437"/>
              <a:ext cx="228757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  <a:alpha val="51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31"/>
            <p:cNvCxnSpPr/>
            <p:nvPr/>
          </p:nvCxnSpPr>
          <p:spPr>
            <a:xfrm flipH="1">
              <a:off x="9947910" y="6409577"/>
              <a:ext cx="228757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  <a:alpha val="51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8917939" y="4113542"/>
              <a:ext cx="543263" cy="533185"/>
            </a:xfrm>
            <a:prstGeom prst="ellipse">
              <a:avLst/>
            </a:prstGeom>
            <a:noFill/>
            <a:ln w="15875">
              <a:solidFill>
                <a:srgbClr val="3A39A5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grpSp>
          <p:nvGrpSpPr>
            <p:cNvPr id="29" name="组 37"/>
            <p:cNvGrpSpPr/>
            <p:nvPr/>
          </p:nvGrpSpPr>
          <p:grpSpPr>
            <a:xfrm>
              <a:off x="9092660" y="4182740"/>
              <a:ext cx="370010" cy="379067"/>
              <a:chOff x="8343593" y="3228520"/>
              <a:chExt cx="414906" cy="425060"/>
            </a:xfrm>
            <a:solidFill>
              <a:srgbClr val="3A39A5"/>
            </a:solidFill>
          </p:grpSpPr>
          <p:sp>
            <p:nvSpPr>
              <p:cNvPr id="57" name="Freeform 345"/>
              <p:cNvSpPr>
                <a:spLocks noEditPoints="1"/>
              </p:cNvSpPr>
              <p:nvPr/>
            </p:nvSpPr>
            <p:spPr bwMode="auto">
              <a:xfrm>
                <a:off x="8343593" y="3372545"/>
                <a:ext cx="196225" cy="281035"/>
              </a:xfrm>
              <a:custGeom>
                <a:avLst/>
                <a:gdLst>
                  <a:gd name="T0" fmla="*/ 65 w 118"/>
                  <a:gd name="T1" fmla="*/ 15 h 169"/>
                  <a:gd name="T2" fmla="*/ 101 w 118"/>
                  <a:gd name="T3" fmla="*/ 139 h 169"/>
                  <a:gd name="T4" fmla="*/ 53 w 118"/>
                  <a:gd name="T5" fmla="*/ 153 h 169"/>
                  <a:gd name="T6" fmla="*/ 16 w 118"/>
                  <a:gd name="T7" fmla="*/ 30 h 169"/>
                  <a:gd name="T8" fmla="*/ 65 w 118"/>
                  <a:gd name="T9" fmla="*/ 15 h 169"/>
                  <a:gd name="T10" fmla="*/ 74 w 118"/>
                  <a:gd name="T11" fmla="*/ 0 h 169"/>
                  <a:gd name="T12" fmla="*/ 63 w 118"/>
                  <a:gd name="T13" fmla="*/ 2 h 169"/>
                  <a:gd name="T14" fmla="*/ 12 w 118"/>
                  <a:gd name="T15" fmla="*/ 17 h 169"/>
                  <a:gd name="T16" fmla="*/ 0 w 118"/>
                  <a:gd name="T17" fmla="*/ 21 h 169"/>
                  <a:gd name="T18" fmla="*/ 4 w 118"/>
                  <a:gd name="T19" fmla="*/ 34 h 169"/>
                  <a:gd name="T20" fmla="*/ 40 w 118"/>
                  <a:gd name="T21" fmla="*/ 157 h 169"/>
                  <a:gd name="T22" fmla="*/ 44 w 118"/>
                  <a:gd name="T23" fmla="*/ 169 h 169"/>
                  <a:gd name="T24" fmla="*/ 56 w 118"/>
                  <a:gd name="T25" fmla="*/ 165 h 169"/>
                  <a:gd name="T26" fmla="*/ 105 w 118"/>
                  <a:gd name="T27" fmla="*/ 150 h 169"/>
                  <a:gd name="T28" fmla="*/ 118 w 118"/>
                  <a:gd name="T29" fmla="*/ 148 h 169"/>
                  <a:gd name="T30" fmla="*/ 114 w 118"/>
                  <a:gd name="T31" fmla="*/ 135 h 169"/>
                  <a:gd name="T32" fmla="*/ 78 w 118"/>
                  <a:gd name="T33" fmla="*/ 11 h 169"/>
                  <a:gd name="T34" fmla="*/ 74 w 118"/>
                  <a:gd name="T35" fmla="*/ 0 h 169"/>
                  <a:gd name="T36" fmla="*/ 74 w 118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169">
                    <a:moveTo>
                      <a:pt x="65" y="15"/>
                    </a:moveTo>
                    <a:lnTo>
                      <a:pt x="101" y="139"/>
                    </a:lnTo>
                    <a:lnTo>
                      <a:pt x="53" y="153"/>
                    </a:lnTo>
                    <a:lnTo>
                      <a:pt x="16" y="30"/>
                    </a:lnTo>
                    <a:lnTo>
                      <a:pt x="65" y="15"/>
                    </a:lnTo>
                    <a:close/>
                    <a:moveTo>
                      <a:pt x="74" y="0"/>
                    </a:moveTo>
                    <a:lnTo>
                      <a:pt x="63" y="2"/>
                    </a:lnTo>
                    <a:lnTo>
                      <a:pt x="12" y="17"/>
                    </a:lnTo>
                    <a:lnTo>
                      <a:pt x="0" y="21"/>
                    </a:lnTo>
                    <a:lnTo>
                      <a:pt x="4" y="34"/>
                    </a:lnTo>
                    <a:lnTo>
                      <a:pt x="40" y="157"/>
                    </a:lnTo>
                    <a:lnTo>
                      <a:pt x="44" y="169"/>
                    </a:lnTo>
                    <a:lnTo>
                      <a:pt x="56" y="165"/>
                    </a:lnTo>
                    <a:lnTo>
                      <a:pt x="105" y="150"/>
                    </a:lnTo>
                    <a:lnTo>
                      <a:pt x="118" y="148"/>
                    </a:lnTo>
                    <a:lnTo>
                      <a:pt x="114" y="135"/>
                    </a:lnTo>
                    <a:lnTo>
                      <a:pt x="78" y="11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en-US" sz="213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宋体" charset="0"/>
                </a:endParaRPr>
              </a:p>
            </p:txBody>
          </p:sp>
          <p:sp>
            <p:nvSpPr>
              <p:cNvPr id="58" name="Freeform 346"/>
              <p:cNvSpPr>
                <a:spLocks noEditPoints="1"/>
              </p:cNvSpPr>
              <p:nvPr/>
            </p:nvSpPr>
            <p:spPr bwMode="auto">
              <a:xfrm>
                <a:off x="8348474" y="3485046"/>
                <a:ext cx="191360" cy="168534"/>
              </a:xfrm>
              <a:custGeom>
                <a:avLst/>
                <a:gdLst>
                  <a:gd name="T0" fmla="*/ 65 w 118"/>
                  <a:gd name="T1" fmla="*/ 15 h 169"/>
                  <a:gd name="T2" fmla="*/ 101 w 118"/>
                  <a:gd name="T3" fmla="*/ 139 h 169"/>
                  <a:gd name="T4" fmla="*/ 53 w 118"/>
                  <a:gd name="T5" fmla="*/ 153 h 169"/>
                  <a:gd name="T6" fmla="*/ 16 w 118"/>
                  <a:gd name="T7" fmla="*/ 30 h 169"/>
                  <a:gd name="T8" fmla="*/ 65 w 118"/>
                  <a:gd name="T9" fmla="*/ 15 h 169"/>
                  <a:gd name="T10" fmla="*/ 74 w 118"/>
                  <a:gd name="T11" fmla="*/ 0 h 169"/>
                  <a:gd name="T12" fmla="*/ 63 w 118"/>
                  <a:gd name="T13" fmla="*/ 2 h 169"/>
                  <a:gd name="T14" fmla="*/ 12 w 118"/>
                  <a:gd name="T15" fmla="*/ 17 h 169"/>
                  <a:gd name="T16" fmla="*/ 0 w 118"/>
                  <a:gd name="T17" fmla="*/ 21 h 169"/>
                  <a:gd name="T18" fmla="*/ 4 w 118"/>
                  <a:gd name="T19" fmla="*/ 34 h 169"/>
                  <a:gd name="T20" fmla="*/ 40 w 118"/>
                  <a:gd name="T21" fmla="*/ 157 h 169"/>
                  <a:gd name="T22" fmla="*/ 44 w 118"/>
                  <a:gd name="T23" fmla="*/ 169 h 169"/>
                  <a:gd name="T24" fmla="*/ 56 w 118"/>
                  <a:gd name="T25" fmla="*/ 165 h 169"/>
                  <a:gd name="T26" fmla="*/ 105 w 118"/>
                  <a:gd name="T27" fmla="*/ 150 h 169"/>
                  <a:gd name="T28" fmla="*/ 118 w 118"/>
                  <a:gd name="T29" fmla="*/ 148 h 169"/>
                  <a:gd name="T30" fmla="*/ 114 w 118"/>
                  <a:gd name="T31" fmla="*/ 135 h 169"/>
                  <a:gd name="T32" fmla="*/ 78 w 118"/>
                  <a:gd name="T33" fmla="*/ 11 h 169"/>
                  <a:gd name="T34" fmla="*/ 74 w 118"/>
                  <a:gd name="T35" fmla="*/ 0 h 169"/>
                  <a:gd name="T36" fmla="*/ 74 w 118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169">
                    <a:moveTo>
                      <a:pt x="65" y="15"/>
                    </a:moveTo>
                    <a:lnTo>
                      <a:pt x="101" y="139"/>
                    </a:lnTo>
                    <a:lnTo>
                      <a:pt x="53" y="153"/>
                    </a:lnTo>
                    <a:lnTo>
                      <a:pt x="16" y="30"/>
                    </a:lnTo>
                    <a:lnTo>
                      <a:pt x="65" y="15"/>
                    </a:lnTo>
                    <a:moveTo>
                      <a:pt x="74" y="0"/>
                    </a:moveTo>
                    <a:lnTo>
                      <a:pt x="63" y="2"/>
                    </a:lnTo>
                    <a:lnTo>
                      <a:pt x="12" y="17"/>
                    </a:lnTo>
                    <a:lnTo>
                      <a:pt x="0" y="21"/>
                    </a:lnTo>
                    <a:lnTo>
                      <a:pt x="4" y="34"/>
                    </a:lnTo>
                    <a:lnTo>
                      <a:pt x="40" y="157"/>
                    </a:lnTo>
                    <a:lnTo>
                      <a:pt x="44" y="169"/>
                    </a:lnTo>
                    <a:lnTo>
                      <a:pt x="56" y="165"/>
                    </a:lnTo>
                    <a:lnTo>
                      <a:pt x="105" y="150"/>
                    </a:lnTo>
                    <a:lnTo>
                      <a:pt x="118" y="148"/>
                    </a:lnTo>
                    <a:lnTo>
                      <a:pt x="114" y="135"/>
                    </a:lnTo>
                    <a:lnTo>
                      <a:pt x="78" y="11"/>
                    </a:lnTo>
                    <a:lnTo>
                      <a:pt x="74" y="0"/>
                    </a:lnTo>
                    <a:lnTo>
                      <a:pt x="74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en-US" sz="213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宋体" charset="0"/>
                </a:endParaRPr>
              </a:p>
            </p:txBody>
          </p:sp>
          <p:sp>
            <p:nvSpPr>
              <p:cNvPr id="59" name="Freeform 347"/>
              <p:cNvSpPr/>
              <p:nvPr/>
            </p:nvSpPr>
            <p:spPr bwMode="auto">
              <a:xfrm>
                <a:off x="8445870" y="3228520"/>
                <a:ext cx="312629" cy="355868"/>
              </a:xfrm>
              <a:custGeom>
                <a:avLst/>
                <a:gdLst>
                  <a:gd name="T0" fmla="*/ 144 w 150"/>
                  <a:gd name="T1" fmla="*/ 121 h 171"/>
                  <a:gd name="T2" fmla="*/ 135 w 150"/>
                  <a:gd name="T3" fmla="*/ 136 h 171"/>
                  <a:gd name="T4" fmla="*/ 135 w 150"/>
                  <a:gd name="T5" fmla="*/ 140 h 171"/>
                  <a:gd name="T6" fmla="*/ 122 w 150"/>
                  <a:gd name="T7" fmla="*/ 157 h 171"/>
                  <a:gd name="T8" fmla="*/ 121 w 150"/>
                  <a:gd name="T9" fmla="*/ 163 h 171"/>
                  <a:gd name="T10" fmla="*/ 102 w 150"/>
                  <a:gd name="T11" fmla="*/ 171 h 171"/>
                  <a:gd name="T12" fmla="*/ 95 w 150"/>
                  <a:gd name="T13" fmla="*/ 171 h 171"/>
                  <a:gd name="T14" fmla="*/ 54 w 150"/>
                  <a:gd name="T15" fmla="*/ 167 h 171"/>
                  <a:gd name="T16" fmla="*/ 40 w 150"/>
                  <a:gd name="T17" fmla="*/ 166 h 171"/>
                  <a:gd name="T18" fmla="*/ 21 w 150"/>
                  <a:gd name="T19" fmla="*/ 168 h 171"/>
                  <a:gd name="T20" fmla="*/ 0 w 150"/>
                  <a:gd name="T21" fmla="*/ 96 h 171"/>
                  <a:gd name="T22" fmla="*/ 45 w 150"/>
                  <a:gd name="T23" fmla="*/ 45 h 171"/>
                  <a:gd name="T24" fmla="*/ 48 w 150"/>
                  <a:gd name="T25" fmla="*/ 8 h 171"/>
                  <a:gd name="T26" fmla="*/ 63 w 150"/>
                  <a:gd name="T27" fmla="*/ 0 h 171"/>
                  <a:gd name="T28" fmla="*/ 78 w 150"/>
                  <a:gd name="T29" fmla="*/ 40 h 171"/>
                  <a:gd name="T30" fmla="*/ 76 w 150"/>
                  <a:gd name="T31" fmla="*/ 52 h 171"/>
                  <a:gd name="T32" fmla="*/ 75 w 150"/>
                  <a:gd name="T33" fmla="*/ 62 h 171"/>
                  <a:gd name="T34" fmla="*/ 123 w 150"/>
                  <a:gd name="T35" fmla="*/ 73 h 171"/>
                  <a:gd name="T36" fmla="*/ 127 w 150"/>
                  <a:gd name="T37" fmla="*/ 72 h 171"/>
                  <a:gd name="T38" fmla="*/ 150 w 150"/>
                  <a:gd name="T39" fmla="*/ 95 h 171"/>
                  <a:gd name="T40" fmla="*/ 143 w 150"/>
                  <a:gd name="T41" fmla="*/ 112 h 171"/>
                  <a:gd name="T42" fmla="*/ 144 w 150"/>
                  <a:gd name="T43" fmla="*/ 12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0" h="171">
                    <a:moveTo>
                      <a:pt x="144" y="121"/>
                    </a:moveTo>
                    <a:cubicBezTo>
                      <a:pt x="144" y="127"/>
                      <a:pt x="140" y="133"/>
                      <a:pt x="135" y="136"/>
                    </a:cubicBezTo>
                    <a:cubicBezTo>
                      <a:pt x="135" y="137"/>
                      <a:pt x="135" y="139"/>
                      <a:pt x="135" y="140"/>
                    </a:cubicBezTo>
                    <a:cubicBezTo>
                      <a:pt x="135" y="148"/>
                      <a:pt x="129" y="155"/>
                      <a:pt x="122" y="157"/>
                    </a:cubicBezTo>
                    <a:cubicBezTo>
                      <a:pt x="122" y="159"/>
                      <a:pt x="122" y="161"/>
                      <a:pt x="121" y="163"/>
                    </a:cubicBezTo>
                    <a:cubicBezTo>
                      <a:pt x="118" y="169"/>
                      <a:pt x="110" y="171"/>
                      <a:pt x="102" y="171"/>
                    </a:cubicBezTo>
                    <a:cubicBezTo>
                      <a:pt x="100" y="171"/>
                      <a:pt x="97" y="171"/>
                      <a:pt x="95" y="171"/>
                    </a:cubicBezTo>
                    <a:cubicBezTo>
                      <a:pt x="87" y="170"/>
                      <a:pt x="71" y="169"/>
                      <a:pt x="54" y="167"/>
                    </a:cubicBezTo>
                    <a:cubicBezTo>
                      <a:pt x="49" y="167"/>
                      <a:pt x="44" y="166"/>
                      <a:pt x="40" y="166"/>
                    </a:cubicBezTo>
                    <a:cubicBezTo>
                      <a:pt x="31" y="166"/>
                      <a:pt x="25" y="167"/>
                      <a:pt x="21" y="16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4" y="85"/>
                      <a:pt x="37" y="59"/>
                      <a:pt x="45" y="45"/>
                    </a:cubicBezTo>
                    <a:cubicBezTo>
                      <a:pt x="50" y="30"/>
                      <a:pt x="48" y="12"/>
                      <a:pt x="48" y="8"/>
                    </a:cubicBezTo>
                    <a:cubicBezTo>
                      <a:pt x="47" y="1"/>
                      <a:pt x="61" y="0"/>
                      <a:pt x="63" y="0"/>
                    </a:cubicBezTo>
                    <a:cubicBezTo>
                      <a:pt x="71" y="0"/>
                      <a:pt x="80" y="14"/>
                      <a:pt x="78" y="40"/>
                    </a:cubicBezTo>
                    <a:cubicBezTo>
                      <a:pt x="77" y="43"/>
                      <a:pt x="76" y="48"/>
                      <a:pt x="76" y="52"/>
                    </a:cubicBezTo>
                    <a:cubicBezTo>
                      <a:pt x="76" y="56"/>
                      <a:pt x="76" y="59"/>
                      <a:pt x="75" y="62"/>
                    </a:cubicBezTo>
                    <a:cubicBezTo>
                      <a:pt x="75" y="72"/>
                      <a:pt x="111" y="73"/>
                      <a:pt x="123" y="73"/>
                    </a:cubicBezTo>
                    <a:cubicBezTo>
                      <a:pt x="126" y="73"/>
                      <a:pt x="127" y="72"/>
                      <a:pt x="127" y="72"/>
                    </a:cubicBezTo>
                    <a:cubicBezTo>
                      <a:pt x="140" y="72"/>
                      <a:pt x="150" y="83"/>
                      <a:pt x="150" y="95"/>
                    </a:cubicBezTo>
                    <a:cubicBezTo>
                      <a:pt x="150" y="102"/>
                      <a:pt x="147" y="108"/>
                      <a:pt x="143" y="112"/>
                    </a:cubicBezTo>
                    <a:cubicBezTo>
                      <a:pt x="144" y="115"/>
                      <a:pt x="144" y="118"/>
                      <a:pt x="144" y="1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en-US" sz="213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宋体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8917940" y="6689725"/>
              <a:ext cx="607695" cy="638175"/>
              <a:chOff x="14044" y="10352"/>
              <a:chExt cx="957" cy="10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4044" y="10352"/>
                <a:ext cx="957" cy="1005"/>
              </a:xfrm>
              <a:prstGeom prst="ellipse">
                <a:avLst/>
              </a:prstGeom>
              <a:noFill/>
              <a:ln w="15875">
                <a:solidFill>
                  <a:srgbClr val="3A39A5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+mn-cs"/>
                </a:endParaRPr>
              </a:p>
            </p:txBody>
          </p:sp>
          <p:grpSp>
            <p:nvGrpSpPr>
              <p:cNvPr id="37" name="组 67"/>
              <p:cNvGrpSpPr/>
              <p:nvPr/>
            </p:nvGrpSpPr>
            <p:grpSpPr>
              <a:xfrm>
                <a:off x="14326" y="10495"/>
                <a:ext cx="675" cy="774"/>
                <a:chOff x="3747270" y="4406884"/>
                <a:chExt cx="508855" cy="583688"/>
              </a:xfrm>
              <a:solidFill>
                <a:srgbClr val="3A39A5"/>
              </a:solidFill>
            </p:grpSpPr>
            <p:sp>
              <p:nvSpPr>
                <p:cNvPr id="38" name="Oval 302"/>
                <p:cNvSpPr>
                  <a:spLocks noChangeArrowheads="1"/>
                </p:cNvSpPr>
                <p:nvPr/>
              </p:nvSpPr>
              <p:spPr bwMode="auto">
                <a:xfrm>
                  <a:off x="3868663" y="4406884"/>
                  <a:ext cx="89798" cy="1130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  <p:sp>
              <p:nvSpPr>
                <p:cNvPr id="40" name="Freeform 303"/>
                <p:cNvSpPr>
                  <a:spLocks noEditPoints="1"/>
                </p:cNvSpPr>
                <p:nvPr/>
              </p:nvSpPr>
              <p:spPr bwMode="auto">
                <a:xfrm>
                  <a:off x="3747270" y="4529941"/>
                  <a:ext cx="325933" cy="460631"/>
                </a:xfrm>
                <a:custGeom>
                  <a:avLst/>
                  <a:gdLst>
                    <a:gd name="T0" fmla="*/ 156 w 156"/>
                    <a:gd name="T1" fmla="*/ 34 h 221"/>
                    <a:gd name="T2" fmla="*/ 155 w 156"/>
                    <a:gd name="T3" fmla="*/ 33 h 221"/>
                    <a:gd name="T4" fmla="*/ 148 w 156"/>
                    <a:gd name="T5" fmla="*/ 27 h 221"/>
                    <a:gd name="T6" fmla="*/ 116 w 156"/>
                    <a:gd name="T7" fmla="*/ 4 h 221"/>
                    <a:gd name="T8" fmla="*/ 109 w 156"/>
                    <a:gd name="T9" fmla="*/ 1 h 221"/>
                    <a:gd name="T10" fmla="*/ 98 w 156"/>
                    <a:gd name="T11" fmla="*/ 1 h 221"/>
                    <a:gd name="T12" fmla="*/ 96 w 156"/>
                    <a:gd name="T13" fmla="*/ 14 h 221"/>
                    <a:gd name="T14" fmla="*/ 87 w 156"/>
                    <a:gd name="T15" fmla="*/ 55 h 221"/>
                    <a:gd name="T16" fmla="*/ 87 w 156"/>
                    <a:gd name="T17" fmla="*/ 9 h 221"/>
                    <a:gd name="T18" fmla="*/ 75 w 156"/>
                    <a:gd name="T19" fmla="*/ 0 h 221"/>
                    <a:gd name="T20" fmla="*/ 74 w 156"/>
                    <a:gd name="T21" fmla="*/ 11 h 221"/>
                    <a:gd name="T22" fmla="*/ 58 w 156"/>
                    <a:gd name="T23" fmla="*/ 23 h 221"/>
                    <a:gd name="T24" fmla="*/ 52 w 156"/>
                    <a:gd name="T25" fmla="*/ 9 h 221"/>
                    <a:gd name="T26" fmla="*/ 61 w 156"/>
                    <a:gd name="T27" fmla="*/ 0 h 221"/>
                    <a:gd name="T28" fmla="*/ 49 w 156"/>
                    <a:gd name="T29" fmla="*/ 2 h 221"/>
                    <a:gd name="T30" fmla="*/ 3 w 156"/>
                    <a:gd name="T31" fmla="*/ 46 h 221"/>
                    <a:gd name="T32" fmla="*/ 3 w 156"/>
                    <a:gd name="T33" fmla="*/ 46 h 221"/>
                    <a:gd name="T34" fmla="*/ 1 w 156"/>
                    <a:gd name="T35" fmla="*/ 62 h 221"/>
                    <a:gd name="T36" fmla="*/ 2 w 156"/>
                    <a:gd name="T37" fmla="*/ 62 h 221"/>
                    <a:gd name="T38" fmla="*/ 3 w 156"/>
                    <a:gd name="T39" fmla="*/ 64 h 221"/>
                    <a:gd name="T40" fmla="*/ 7 w 156"/>
                    <a:gd name="T41" fmla="*/ 73 h 221"/>
                    <a:gd name="T42" fmla="*/ 26 w 156"/>
                    <a:gd name="T43" fmla="*/ 109 h 221"/>
                    <a:gd name="T44" fmla="*/ 42 w 156"/>
                    <a:gd name="T45" fmla="*/ 116 h 221"/>
                    <a:gd name="T46" fmla="*/ 45 w 156"/>
                    <a:gd name="T47" fmla="*/ 117 h 221"/>
                    <a:gd name="T48" fmla="*/ 78 w 156"/>
                    <a:gd name="T49" fmla="*/ 221 h 221"/>
                    <a:gd name="T50" fmla="*/ 72 w 156"/>
                    <a:gd name="T51" fmla="*/ 142 h 221"/>
                    <a:gd name="T52" fmla="*/ 115 w 156"/>
                    <a:gd name="T53" fmla="*/ 43 h 221"/>
                    <a:gd name="T54" fmla="*/ 121 w 156"/>
                    <a:gd name="T55" fmla="*/ 40 h 221"/>
                    <a:gd name="T56" fmla="*/ 97 w 156"/>
                    <a:gd name="T57" fmla="*/ 58 h 221"/>
                    <a:gd name="T58" fmla="*/ 115 w 156"/>
                    <a:gd name="T59" fmla="*/ 43 h 221"/>
                    <a:gd name="T60" fmla="*/ 39 w 156"/>
                    <a:gd name="T61" fmla="*/ 72 h 221"/>
                    <a:gd name="T62" fmla="*/ 30 w 156"/>
                    <a:gd name="T63" fmla="*/ 56 h 221"/>
                    <a:gd name="T64" fmla="*/ 43 w 156"/>
                    <a:gd name="T65" fmla="*/ 78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6" h="221">
                      <a:moveTo>
                        <a:pt x="155" y="54"/>
                      </a:moveTo>
                      <a:cubicBezTo>
                        <a:pt x="155" y="45"/>
                        <a:pt x="156" y="31"/>
                        <a:pt x="156" y="34"/>
                      </a:cubicBezTo>
                      <a:cubicBezTo>
                        <a:pt x="156" y="34"/>
                        <a:pt x="156" y="34"/>
                        <a:pt x="156" y="34"/>
                      </a:cubicBezTo>
                      <a:cubicBezTo>
                        <a:pt x="155" y="33"/>
                        <a:pt x="155" y="33"/>
                        <a:pt x="155" y="33"/>
                      </a:cubicBezTo>
                      <a:cubicBezTo>
                        <a:pt x="153" y="31"/>
                        <a:pt x="153" y="31"/>
                        <a:pt x="153" y="31"/>
                      </a:cubicBezTo>
                      <a:cubicBezTo>
                        <a:pt x="148" y="27"/>
                        <a:pt x="148" y="27"/>
                        <a:pt x="148" y="27"/>
                      </a:cubicBezTo>
                      <a:cubicBezTo>
                        <a:pt x="137" y="20"/>
                        <a:pt x="137" y="20"/>
                        <a:pt x="137" y="20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14" y="2"/>
                        <a:pt x="111" y="2"/>
                        <a:pt x="109" y="1"/>
                      </a:cubicBezTo>
                      <a:cubicBezTo>
                        <a:pt x="109" y="1"/>
                        <a:pt x="109" y="1"/>
                        <a:pt x="109" y="1"/>
                      </a:cubicBezTo>
                      <a:cubicBezTo>
                        <a:pt x="105" y="1"/>
                        <a:pt x="101" y="1"/>
                        <a:pt x="98" y="0"/>
                      </a:cubicBezTo>
                      <a:cubicBezTo>
                        <a:pt x="98" y="1"/>
                        <a:pt x="98" y="1"/>
                        <a:pt x="98" y="1"/>
                      </a:cubicBezTo>
                      <a:cubicBezTo>
                        <a:pt x="107" y="9"/>
                        <a:pt x="107" y="9"/>
                        <a:pt x="107" y="9"/>
                      </a:cubicBezTo>
                      <a:cubicBezTo>
                        <a:pt x="96" y="14"/>
                        <a:pt x="96" y="14"/>
                        <a:pt x="96" y="14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87" y="55"/>
                        <a:pt x="87" y="55"/>
                        <a:pt x="87" y="55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7" y="9"/>
                        <a:pt x="87" y="9"/>
                        <a:pt x="87" y="9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2" y="9"/>
                        <a:pt x="72" y="9"/>
                        <a:pt x="72" y="9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2" y="55"/>
                        <a:pt x="72" y="55"/>
                        <a:pt x="72" y="55"/>
                      </a:cubicBezTo>
                      <a:cubicBezTo>
                        <a:pt x="58" y="23"/>
                        <a:pt x="58" y="23"/>
                        <a:pt x="58" y="2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8" y="1"/>
                        <a:pt x="54" y="1"/>
                        <a:pt x="50" y="1"/>
                      </a:cubicBezTo>
                      <a:cubicBezTo>
                        <a:pt x="50" y="1"/>
                        <a:pt x="50" y="1"/>
                        <a:pt x="49" y="2"/>
                      </a:cubicBezTo>
                      <a:cubicBezTo>
                        <a:pt x="46" y="2"/>
                        <a:pt x="43" y="3"/>
                        <a:pt x="40" y="6"/>
                      </a:cubicBezTo>
                      <a:cubicBezTo>
                        <a:pt x="3" y="46"/>
                        <a:pt x="3" y="46"/>
                        <a:pt x="3" y="46"/>
                      </a:cubicBezTo>
                      <a:cubicBezTo>
                        <a:pt x="3" y="46"/>
                        <a:pt x="3" y="46"/>
                        <a:pt x="3" y="46"/>
                      </a:cubicBezTo>
                      <a:cubicBezTo>
                        <a:pt x="3" y="46"/>
                        <a:pt x="3" y="46"/>
                        <a:pt x="3" y="46"/>
                      </a:cubicBezTo>
                      <a:cubicBezTo>
                        <a:pt x="0" y="77"/>
                        <a:pt x="2" y="55"/>
                        <a:pt x="1" y="62"/>
                      </a:cubicBezTo>
                      <a:cubicBezTo>
                        <a:pt x="1" y="62"/>
                        <a:pt x="1" y="62"/>
                        <a:pt x="1" y="62"/>
                      </a:cubicBezTo>
                      <a:cubicBezTo>
                        <a:pt x="1" y="62"/>
                        <a:pt x="1" y="62"/>
                        <a:pt x="1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2" y="63"/>
                        <a:pt x="2" y="63"/>
                        <a:pt x="2" y="63"/>
                      </a:cubicBezTo>
                      <a:cubicBezTo>
                        <a:pt x="3" y="64"/>
                        <a:pt x="3" y="64"/>
                        <a:pt x="3" y="64"/>
                      </a:cubicBezTo>
                      <a:cubicBezTo>
                        <a:pt x="4" y="67"/>
                        <a:pt x="4" y="67"/>
                        <a:pt x="4" y="67"/>
                      </a:cubicBezTo>
                      <a:cubicBezTo>
                        <a:pt x="7" y="73"/>
                        <a:pt x="7" y="73"/>
                        <a:pt x="7" y="73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26" y="109"/>
                        <a:pt x="26" y="109"/>
                        <a:pt x="26" y="109"/>
                      </a:cubicBezTo>
                      <a:cubicBezTo>
                        <a:pt x="31" y="107"/>
                        <a:pt x="37" y="104"/>
                        <a:pt x="42" y="101"/>
                      </a:cubicBezTo>
                      <a:cubicBezTo>
                        <a:pt x="42" y="106"/>
                        <a:pt x="42" y="111"/>
                        <a:pt x="42" y="116"/>
                      </a:cubicBezTo>
                      <a:cubicBezTo>
                        <a:pt x="42" y="116"/>
                        <a:pt x="42" y="117"/>
                        <a:pt x="42" y="117"/>
                      </a:cubicBezTo>
                      <a:cubicBezTo>
                        <a:pt x="43" y="117"/>
                        <a:pt x="44" y="117"/>
                        <a:pt x="45" y="117"/>
                      </a:cubicBezTo>
                      <a:cubicBezTo>
                        <a:pt x="48" y="221"/>
                        <a:pt x="48" y="221"/>
                        <a:pt x="48" y="221"/>
                      </a:cubicBezTo>
                      <a:cubicBezTo>
                        <a:pt x="78" y="221"/>
                        <a:pt x="78" y="221"/>
                        <a:pt x="78" y="221"/>
                      </a:cubicBezTo>
                      <a:cubicBezTo>
                        <a:pt x="78" y="208"/>
                        <a:pt x="78" y="191"/>
                        <a:pt x="78" y="174"/>
                      </a:cubicBezTo>
                      <a:cubicBezTo>
                        <a:pt x="74" y="164"/>
                        <a:pt x="72" y="153"/>
                        <a:pt x="72" y="142"/>
                      </a:cubicBezTo>
                      <a:cubicBezTo>
                        <a:pt x="72" y="95"/>
                        <a:pt x="109" y="57"/>
                        <a:pt x="155" y="54"/>
                      </a:cubicBezTo>
                      <a:close/>
                      <a:moveTo>
                        <a:pt x="115" y="43"/>
                      </a:moveTo>
                      <a:cubicBezTo>
                        <a:pt x="115" y="40"/>
                        <a:pt x="115" y="38"/>
                        <a:pt x="115" y="35"/>
                      </a:cubicBezTo>
                      <a:cubicBezTo>
                        <a:pt x="121" y="40"/>
                        <a:pt x="121" y="40"/>
                        <a:pt x="121" y="40"/>
                      </a:cubicBezTo>
                      <a:cubicBezTo>
                        <a:pt x="124" y="43"/>
                        <a:pt x="124" y="43"/>
                        <a:pt x="124" y="43"/>
                      </a:cubicBezTo>
                      <a:cubicBezTo>
                        <a:pt x="97" y="58"/>
                        <a:pt x="97" y="58"/>
                        <a:pt x="97" y="58"/>
                      </a:cubicBezTo>
                      <a:cubicBezTo>
                        <a:pt x="95" y="54"/>
                        <a:pt x="95" y="54"/>
                        <a:pt x="95" y="54"/>
                      </a:cubicBezTo>
                      <a:lnTo>
                        <a:pt x="115" y="43"/>
                      </a:lnTo>
                      <a:close/>
                      <a:moveTo>
                        <a:pt x="43" y="78"/>
                      </a:move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0" y="56"/>
                        <a:pt x="30" y="56"/>
                        <a:pt x="30" y="56"/>
                      </a:cubicBezTo>
                      <a:cubicBezTo>
                        <a:pt x="44" y="40"/>
                        <a:pt x="44" y="40"/>
                        <a:pt x="44" y="40"/>
                      </a:cubicBezTo>
                      <a:cubicBezTo>
                        <a:pt x="43" y="53"/>
                        <a:pt x="43" y="65"/>
                        <a:pt x="43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  <p:sp>
              <p:nvSpPr>
                <p:cNvPr id="41" name="Freeform 304"/>
                <p:cNvSpPr/>
                <p:nvPr/>
              </p:nvSpPr>
              <p:spPr bwMode="auto">
                <a:xfrm>
                  <a:off x="3920214" y="4912413"/>
                  <a:ext cx="64855" cy="78158"/>
                </a:xfrm>
                <a:custGeom>
                  <a:avLst/>
                  <a:gdLst>
                    <a:gd name="T0" fmla="*/ 0 w 31"/>
                    <a:gd name="T1" fmla="*/ 0 h 37"/>
                    <a:gd name="T2" fmla="*/ 1 w 31"/>
                    <a:gd name="T3" fmla="*/ 37 h 37"/>
                    <a:gd name="T4" fmla="*/ 31 w 31"/>
                    <a:gd name="T5" fmla="*/ 37 h 37"/>
                    <a:gd name="T6" fmla="*/ 31 w 31"/>
                    <a:gd name="T7" fmla="*/ 33 h 37"/>
                    <a:gd name="T8" fmla="*/ 0 w 31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7">
                      <a:moveTo>
                        <a:pt x="0" y="0"/>
                      </a:move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1" y="36"/>
                        <a:pt x="31" y="35"/>
                        <a:pt x="31" y="33"/>
                      </a:cubicBezTo>
                      <a:cubicBezTo>
                        <a:pt x="18" y="25"/>
                        <a:pt x="7" y="1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  <p:sp>
              <p:nvSpPr>
                <p:cNvPr id="42" name="Freeform 305"/>
                <p:cNvSpPr/>
                <p:nvPr/>
              </p:nvSpPr>
              <p:spPr bwMode="auto">
                <a:xfrm>
                  <a:off x="4066552" y="4652997"/>
                  <a:ext cx="56539" cy="44899"/>
                </a:xfrm>
                <a:custGeom>
                  <a:avLst/>
                  <a:gdLst>
                    <a:gd name="T0" fmla="*/ 29 w 34"/>
                    <a:gd name="T1" fmla="*/ 0 h 27"/>
                    <a:gd name="T2" fmla="*/ 24 w 34"/>
                    <a:gd name="T3" fmla="*/ 0 h 27"/>
                    <a:gd name="T4" fmla="*/ 10 w 34"/>
                    <a:gd name="T5" fmla="*/ 0 h 27"/>
                    <a:gd name="T6" fmla="*/ 4 w 34"/>
                    <a:gd name="T7" fmla="*/ 0 h 27"/>
                    <a:gd name="T8" fmla="*/ 0 w 34"/>
                    <a:gd name="T9" fmla="*/ 27 h 27"/>
                    <a:gd name="T10" fmla="*/ 10 w 34"/>
                    <a:gd name="T11" fmla="*/ 27 h 27"/>
                    <a:gd name="T12" fmla="*/ 24 w 34"/>
                    <a:gd name="T13" fmla="*/ 27 h 27"/>
                    <a:gd name="T14" fmla="*/ 34 w 34"/>
                    <a:gd name="T15" fmla="*/ 27 h 27"/>
                    <a:gd name="T16" fmla="*/ 29 w 34"/>
                    <a:gd name="T1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7">
                      <a:moveTo>
                        <a:pt x="29" y="0"/>
                      </a:move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27"/>
                      </a:lnTo>
                      <a:lnTo>
                        <a:pt x="10" y="27"/>
                      </a:lnTo>
                      <a:lnTo>
                        <a:pt x="24" y="27"/>
                      </a:lnTo>
                      <a:lnTo>
                        <a:pt x="34" y="27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  <p:sp>
              <p:nvSpPr>
                <p:cNvPr id="44" name="Freeform 306"/>
                <p:cNvSpPr/>
                <p:nvPr/>
              </p:nvSpPr>
              <p:spPr bwMode="auto">
                <a:xfrm>
                  <a:off x="3991720" y="4662974"/>
                  <a:ext cx="64855" cy="63191"/>
                </a:xfrm>
                <a:custGeom>
                  <a:avLst/>
                  <a:gdLst>
                    <a:gd name="T0" fmla="*/ 21 w 39"/>
                    <a:gd name="T1" fmla="*/ 0 h 38"/>
                    <a:gd name="T2" fmla="*/ 16 w 39"/>
                    <a:gd name="T3" fmla="*/ 3 h 38"/>
                    <a:gd name="T4" fmla="*/ 5 w 39"/>
                    <a:gd name="T5" fmla="*/ 9 h 38"/>
                    <a:gd name="T6" fmla="*/ 0 w 39"/>
                    <a:gd name="T7" fmla="*/ 13 h 38"/>
                    <a:gd name="T8" fmla="*/ 10 w 39"/>
                    <a:gd name="T9" fmla="*/ 38 h 38"/>
                    <a:gd name="T10" fmla="*/ 17 w 39"/>
                    <a:gd name="T11" fmla="*/ 33 h 38"/>
                    <a:gd name="T12" fmla="*/ 30 w 39"/>
                    <a:gd name="T13" fmla="*/ 25 h 38"/>
                    <a:gd name="T14" fmla="*/ 39 w 39"/>
                    <a:gd name="T15" fmla="*/ 20 h 38"/>
                    <a:gd name="T16" fmla="*/ 21 w 39"/>
                    <a:gd name="T1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" h="38">
                      <a:moveTo>
                        <a:pt x="21" y="0"/>
                      </a:moveTo>
                      <a:lnTo>
                        <a:pt x="16" y="3"/>
                      </a:lnTo>
                      <a:lnTo>
                        <a:pt x="5" y="9"/>
                      </a:lnTo>
                      <a:lnTo>
                        <a:pt x="0" y="13"/>
                      </a:lnTo>
                      <a:lnTo>
                        <a:pt x="10" y="38"/>
                      </a:lnTo>
                      <a:lnTo>
                        <a:pt x="17" y="33"/>
                      </a:lnTo>
                      <a:lnTo>
                        <a:pt x="30" y="25"/>
                      </a:lnTo>
                      <a:lnTo>
                        <a:pt x="39" y="2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  <p:sp>
              <p:nvSpPr>
                <p:cNvPr id="45" name="Freeform 307"/>
                <p:cNvSpPr/>
                <p:nvPr/>
              </p:nvSpPr>
              <p:spPr bwMode="auto">
                <a:xfrm>
                  <a:off x="3935180" y="4712862"/>
                  <a:ext cx="63191" cy="64855"/>
                </a:xfrm>
                <a:custGeom>
                  <a:avLst/>
                  <a:gdLst>
                    <a:gd name="T0" fmla="*/ 13 w 38"/>
                    <a:gd name="T1" fmla="*/ 0 h 39"/>
                    <a:gd name="T2" fmla="*/ 9 w 38"/>
                    <a:gd name="T3" fmla="*/ 5 h 39"/>
                    <a:gd name="T4" fmla="*/ 3 w 38"/>
                    <a:gd name="T5" fmla="*/ 18 h 39"/>
                    <a:gd name="T6" fmla="*/ 0 w 38"/>
                    <a:gd name="T7" fmla="*/ 23 h 39"/>
                    <a:gd name="T8" fmla="*/ 20 w 38"/>
                    <a:gd name="T9" fmla="*/ 39 h 39"/>
                    <a:gd name="T10" fmla="*/ 25 w 38"/>
                    <a:gd name="T11" fmla="*/ 31 h 39"/>
                    <a:gd name="T12" fmla="*/ 33 w 38"/>
                    <a:gd name="T13" fmla="*/ 19 h 39"/>
                    <a:gd name="T14" fmla="*/ 38 w 38"/>
                    <a:gd name="T15" fmla="*/ 10 h 39"/>
                    <a:gd name="T16" fmla="*/ 13 w 38"/>
                    <a:gd name="T1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" h="39">
                      <a:moveTo>
                        <a:pt x="13" y="0"/>
                      </a:moveTo>
                      <a:lnTo>
                        <a:pt x="9" y="5"/>
                      </a:lnTo>
                      <a:lnTo>
                        <a:pt x="3" y="18"/>
                      </a:lnTo>
                      <a:lnTo>
                        <a:pt x="0" y="23"/>
                      </a:lnTo>
                      <a:lnTo>
                        <a:pt x="20" y="39"/>
                      </a:lnTo>
                      <a:lnTo>
                        <a:pt x="25" y="31"/>
                      </a:lnTo>
                      <a:lnTo>
                        <a:pt x="33" y="19"/>
                      </a:lnTo>
                      <a:lnTo>
                        <a:pt x="38" y="1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  <p:sp>
              <p:nvSpPr>
                <p:cNvPr id="46" name="Freeform 308"/>
                <p:cNvSpPr/>
                <p:nvPr/>
              </p:nvSpPr>
              <p:spPr bwMode="auto">
                <a:xfrm>
                  <a:off x="3918551" y="4787694"/>
                  <a:ext cx="43236" cy="54877"/>
                </a:xfrm>
                <a:custGeom>
                  <a:avLst/>
                  <a:gdLst>
                    <a:gd name="T0" fmla="*/ 0 w 26"/>
                    <a:gd name="T1" fmla="*/ 4 h 33"/>
                    <a:gd name="T2" fmla="*/ 0 w 26"/>
                    <a:gd name="T3" fmla="*/ 10 h 33"/>
                    <a:gd name="T4" fmla="*/ 0 w 26"/>
                    <a:gd name="T5" fmla="*/ 24 h 33"/>
                    <a:gd name="T6" fmla="*/ 0 w 26"/>
                    <a:gd name="T7" fmla="*/ 29 h 33"/>
                    <a:gd name="T8" fmla="*/ 26 w 26"/>
                    <a:gd name="T9" fmla="*/ 33 h 33"/>
                    <a:gd name="T10" fmla="*/ 26 w 26"/>
                    <a:gd name="T11" fmla="*/ 24 h 33"/>
                    <a:gd name="T12" fmla="*/ 26 w 26"/>
                    <a:gd name="T13" fmla="*/ 10 h 33"/>
                    <a:gd name="T14" fmla="*/ 26 w 26"/>
                    <a:gd name="T15" fmla="*/ 0 h 33"/>
                    <a:gd name="T16" fmla="*/ 0 w 26"/>
                    <a:gd name="T17" fmla="*/ 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33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26" y="33"/>
                      </a:lnTo>
                      <a:lnTo>
                        <a:pt x="26" y="24"/>
                      </a:lnTo>
                      <a:lnTo>
                        <a:pt x="26" y="10"/>
                      </a:lnTo>
                      <a:lnTo>
                        <a:pt x="26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  <p:sp>
              <p:nvSpPr>
                <p:cNvPr id="47" name="Freeform 309"/>
                <p:cNvSpPr/>
                <p:nvPr/>
              </p:nvSpPr>
              <p:spPr bwMode="auto">
                <a:xfrm>
                  <a:off x="3928529" y="4854211"/>
                  <a:ext cx="61529" cy="64855"/>
                </a:xfrm>
                <a:custGeom>
                  <a:avLst/>
                  <a:gdLst>
                    <a:gd name="T0" fmla="*/ 0 w 37"/>
                    <a:gd name="T1" fmla="*/ 17 h 39"/>
                    <a:gd name="T2" fmla="*/ 3 w 37"/>
                    <a:gd name="T3" fmla="*/ 22 h 39"/>
                    <a:gd name="T4" fmla="*/ 9 w 37"/>
                    <a:gd name="T5" fmla="*/ 34 h 39"/>
                    <a:gd name="T6" fmla="*/ 12 w 37"/>
                    <a:gd name="T7" fmla="*/ 39 h 39"/>
                    <a:gd name="T8" fmla="*/ 37 w 37"/>
                    <a:gd name="T9" fmla="*/ 29 h 39"/>
                    <a:gd name="T10" fmla="*/ 33 w 37"/>
                    <a:gd name="T11" fmla="*/ 20 h 39"/>
                    <a:gd name="T12" fmla="*/ 25 w 37"/>
                    <a:gd name="T13" fmla="*/ 9 h 39"/>
                    <a:gd name="T14" fmla="*/ 20 w 37"/>
                    <a:gd name="T15" fmla="*/ 0 h 39"/>
                    <a:gd name="T16" fmla="*/ 0 w 37"/>
                    <a:gd name="T17" fmla="*/ 1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9">
                      <a:moveTo>
                        <a:pt x="0" y="17"/>
                      </a:moveTo>
                      <a:lnTo>
                        <a:pt x="3" y="22"/>
                      </a:lnTo>
                      <a:lnTo>
                        <a:pt x="9" y="34"/>
                      </a:lnTo>
                      <a:lnTo>
                        <a:pt x="12" y="39"/>
                      </a:lnTo>
                      <a:lnTo>
                        <a:pt x="37" y="29"/>
                      </a:lnTo>
                      <a:lnTo>
                        <a:pt x="33" y="20"/>
                      </a:lnTo>
                      <a:lnTo>
                        <a:pt x="25" y="9"/>
                      </a:lnTo>
                      <a:lnTo>
                        <a:pt x="20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  <p:sp>
              <p:nvSpPr>
                <p:cNvPr id="48" name="Freeform 310"/>
                <p:cNvSpPr/>
                <p:nvPr/>
              </p:nvSpPr>
              <p:spPr bwMode="auto">
                <a:xfrm>
                  <a:off x="3978416" y="4912413"/>
                  <a:ext cx="64855" cy="63191"/>
                </a:xfrm>
                <a:custGeom>
                  <a:avLst/>
                  <a:gdLst>
                    <a:gd name="T0" fmla="*/ 0 w 39"/>
                    <a:gd name="T1" fmla="*/ 26 h 38"/>
                    <a:gd name="T2" fmla="*/ 5 w 39"/>
                    <a:gd name="T3" fmla="*/ 28 h 38"/>
                    <a:gd name="T4" fmla="*/ 18 w 39"/>
                    <a:gd name="T5" fmla="*/ 36 h 38"/>
                    <a:gd name="T6" fmla="*/ 23 w 39"/>
                    <a:gd name="T7" fmla="*/ 38 h 38"/>
                    <a:gd name="T8" fmla="*/ 39 w 39"/>
                    <a:gd name="T9" fmla="*/ 17 h 38"/>
                    <a:gd name="T10" fmla="*/ 30 w 39"/>
                    <a:gd name="T11" fmla="*/ 12 h 38"/>
                    <a:gd name="T12" fmla="*/ 19 w 39"/>
                    <a:gd name="T13" fmla="*/ 6 h 38"/>
                    <a:gd name="T14" fmla="*/ 10 w 39"/>
                    <a:gd name="T15" fmla="*/ 0 h 38"/>
                    <a:gd name="T16" fmla="*/ 0 w 39"/>
                    <a:gd name="T17" fmla="*/ 2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" h="38">
                      <a:moveTo>
                        <a:pt x="0" y="26"/>
                      </a:moveTo>
                      <a:lnTo>
                        <a:pt x="5" y="28"/>
                      </a:lnTo>
                      <a:lnTo>
                        <a:pt x="18" y="36"/>
                      </a:lnTo>
                      <a:lnTo>
                        <a:pt x="23" y="38"/>
                      </a:lnTo>
                      <a:lnTo>
                        <a:pt x="39" y="17"/>
                      </a:lnTo>
                      <a:lnTo>
                        <a:pt x="30" y="12"/>
                      </a:lnTo>
                      <a:lnTo>
                        <a:pt x="19" y="6"/>
                      </a:lnTo>
                      <a:lnTo>
                        <a:pt x="10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  <p:sp>
              <p:nvSpPr>
                <p:cNvPr id="49" name="Freeform 311"/>
                <p:cNvSpPr/>
                <p:nvPr/>
              </p:nvSpPr>
              <p:spPr bwMode="auto">
                <a:xfrm>
                  <a:off x="4054911" y="4947335"/>
                  <a:ext cx="53214" cy="43236"/>
                </a:xfrm>
                <a:custGeom>
                  <a:avLst/>
                  <a:gdLst>
                    <a:gd name="T0" fmla="*/ 3 w 32"/>
                    <a:gd name="T1" fmla="*/ 26 h 26"/>
                    <a:gd name="T2" fmla="*/ 8 w 32"/>
                    <a:gd name="T3" fmla="*/ 26 h 26"/>
                    <a:gd name="T4" fmla="*/ 23 w 32"/>
                    <a:gd name="T5" fmla="*/ 26 h 26"/>
                    <a:gd name="T6" fmla="*/ 28 w 32"/>
                    <a:gd name="T7" fmla="*/ 26 h 26"/>
                    <a:gd name="T8" fmla="*/ 32 w 32"/>
                    <a:gd name="T9" fmla="*/ 0 h 26"/>
                    <a:gd name="T10" fmla="*/ 23 w 32"/>
                    <a:gd name="T11" fmla="*/ 0 h 26"/>
                    <a:gd name="T12" fmla="*/ 8 w 32"/>
                    <a:gd name="T13" fmla="*/ 0 h 26"/>
                    <a:gd name="T14" fmla="*/ 0 w 32"/>
                    <a:gd name="T15" fmla="*/ 0 h 26"/>
                    <a:gd name="T16" fmla="*/ 3 w 32"/>
                    <a:gd name="T1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26">
                      <a:moveTo>
                        <a:pt x="3" y="26"/>
                      </a:moveTo>
                      <a:lnTo>
                        <a:pt x="8" y="26"/>
                      </a:lnTo>
                      <a:lnTo>
                        <a:pt x="23" y="26"/>
                      </a:lnTo>
                      <a:lnTo>
                        <a:pt x="28" y="26"/>
                      </a:lnTo>
                      <a:lnTo>
                        <a:pt x="32" y="0"/>
                      </a:lnTo>
                      <a:lnTo>
                        <a:pt x="23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3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  <p:sp>
              <p:nvSpPr>
                <p:cNvPr id="50" name="Freeform 312"/>
                <p:cNvSpPr/>
                <p:nvPr/>
              </p:nvSpPr>
              <p:spPr bwMode="auto">
                <a:xfrm>
                  <a:off x="4121428" y="4919065"/>
                  <a:ext cx="61529" cy="63191"/>
                </a:xfrm>
                <a:custGeom>
                  <a:avLst/>
                  <a:gdLst>
                    <a:gd name="T0" fmla="*/ 16 w 37"/>
                    <a:gd name="T1" fmla="*/ 38 h 38"/>
                    <a:gd name="T2" fmla="*/ 21 w 37"/>
                    <a:gd name="T3" fmla="*/ 35 h 38"/>
                    <a:gd name="T4" fmla="*/ 34 w 37"/>
                    <a:gd name="T5" fmla="*/ 28 h 38"/>
                    <a:gd name="T6" fmla="*/ 37 w 37"/>
                    <a:gd name="T7" fmla="*/ 25 h 38"/>
                    <a:gd name="T8" fmla="*/ 29 w 37"/>
                    <a:gd name="T9" fmla="*/ 0 h 38"/>
                    <a:gd name="T10" fmla="*/ 20 w 37"/>
                    <a:gd name="T11" fmla="*/ 5 h 38"/>
                    <a:gd name="T12" fmla="*/ 7 w 37"/>
                    <a:gd name="T13" fmla="*/ 12 h 38"/>
                    <a:gd name="T14" fmla="*/ 0 w 37"/>
                    <a:gd name="T15" fmla="*/ 17 h 38"/>
                    <a:gd name="T16" fmla="*/ 16 w 37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8">
                      <a:moveTo>
                        <a:pt x="16" y="38"/>
                      </a:moveTo>
                      <a:lnTo>
                        <a:pt x="21" y="35"/>
                      </a:lnTo>
                      <a:lnTo>
                        <a:pt x="34" y="28"/>
                      </a:lnTo>
                      <a:lnTo>
                        <a:pt x="37" y="25"/>
                      </a:lnTo>
                      <a:lnTo>
                        <a:pt x="29" y="0"/>
                      </a:lnTo>
                      <a:lnTo>
                        <a:pt x="20" y="5"/>
                      </a:lnTo>
                      <a:lnTo>
                        <a:pt x="7" y="12"/>
                      </a:lnTo>
                      <a:lnTo>
                        <a:pt x="0" y="17"/>
                      </a:lnTo>
                      <a:lnTo>
                        <a:pt x="16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  <p:sp>
              <p:nvSpPr>
                <p:cNvPr id="51" name="Freeform 313"/>
                <p:cNvSpPr/>
                <p:nvPr/>
              </p:nvSpPr>
              <p:spPr bwMode="auto">
                <a:xfrm>
                  <a:off x="4179631" y="4867515"/>
                  <a:ext cx="61529" cy="63191"/>
                </a:xfrm>
                <a:custGeom>
                  <a:avLst/>
                  <a:gdLst>
                    <a:gd name="T0" fmla="*/ 25 w 37"/>
                    <a:gd name="T1" fmla="*/ 38 h 38"/>
                    <a:gd name="T2" fmla="*/ 27 w 37"/>
                    <a:gd name="T3" fmla="*/ 33 h 38"/>
                    <a:gd name="T4" fmla="*/ 34 w 37"/>
                    <a:gd name="T5" fmla="*/ 21 h 38"/>
                    <a:gd name="T6" fmla="*/ 37 w 37"/>
                    <a:gd name="T7" fmla="*/ 16 h 38"/>
                    <a:gd name="T8" fmla="*/ 16 w 37"/>
                    <a:gd name="T9" fmla="*/ 0 h 38"/>
                    <a:gd name="T10" fmla="*/ 11 w 37"/>
                    <a:gd name="T11" fmla="*/ 7 h 38"/>
                    <a:gd name="T12" fmla="*/ 5 w 37"/>
                    <a:gd name="T13" fmla="*/ 20 h 38"/>
                    <a:gd name="T14" fmla="*/ 0 w 37"/>
                    <a:gd name="T15" fmla="*/ 27 h 38"/>
                    <a:gd name="T16" fmla="*/ 25 w 37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8">
                      <a:moveTo>
                        <a:pt x="25" y="38"/>
                      </a:moveTo>
                      <a:lnTo>
                        <a:pt x="27" y="33"/>
                      </a:lnTo>
                      <a:lnTo>
                        <a:pt x="34" y="21"/>
                      </a:lnTo>
                      <a:lnTo>
                        <a:pt x="37" y="16"/>
                      </a:lnTo>
                      <a:lnTo>
                        <a:pt x="16" y="0"/>
                      </a:lnTo>
                      <a:lnTo>
                        <a:pt x="11" y="7"/>
                      </a:lnTo>
                      <a:lnTo>
                        <a:pt x="5" y="20"/>
                      </a:lnTo>
                      <a:lnTo>
                        <a:pt x="0" y="27"/>
                      </a:lnTo>
                      <a:lnTo>
                        <a:pt x="25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  <p:sp>
              <p:nvSpPr>
                <p:cNvPr id="52" name="Freeform 314"/>
                <p:cNvSpPr/>
                <p:nvPr/>
              </p:nvSpPr>
              <p:spPr bwMode="auto">
                <a:xfrm>
                  <a:off x="4212889" y="4800998"/>
                  <a:ext cx="43236" cy="56539"/>
                </a:xfrm>
                <a:custGeom>
                  <a:avLst/>
                  <a:gdLst>
                    <a:gd name="T0" fmla="*/ 26 w 26"/>
                    <a:gd name="T1" fmla="*/ 30 h 34"/>
                    <a:gd name="T2" fmla="*/ 26 w 26"/>
                    <a:gd name="T3" fmla="*/ 24 h 34"/>
                    <a:gd name="T4" fmla="*/ 26 w 26"/>
                    <a:gd name="T5" fmla="*/ 10 h 34"/>
                    <a:gd name="T6" fmla="*/ 26 w 26"/>
                    <a:gd name="T7" fmla="*/ 5 h 34"/>
                    <a:gd name="T8" fmla="*/ 0 w 26"/>
                    <a:gd name="T9" fmla="*/ 0 h 34"/>
                    <a:gd name="T10" fmla="*/ 0 w 26"/>
                    <a:gd name="T11" fmla="*/ 10 h 34"/>
                    <a:gd name="T12" fmla="*/ 0 w 26"/>
                    <a:gd name="T13" fmla="*/ 24 h 34"/>
                    <a:gd name="T14" fmla="*/ 0 w 26"/>
                    <a:gd name="T15" fmla="*/ 34 h 34"/>
                    <a:gd name="T16" fmla="*/ 26 w 26"/>
                    <a:gd name="T17" fmla="*/ 3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34">
                      <a:moveTo>
                        <a:pt x="26" y="30"/>
                      </a:moveTo>
                      <a:lnTo>
                        <a:pt x="26" y="24"/>
                      </a:lnTo>
                      <a:lnTo>
                        <a:pt x="26" y="10"/>
                      </a:lnTo>
                      <a:lnTo>
                        <a:pt x="26" y="5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26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  <p:sp>
              <p:nvSpPr>
                <p:cNvPr id="53" name="Freeform 315"/>
                <p:cNvSpPr/>
                <p:nvPr/>
              </p:nvSpPr>
              <p:spPr bwMode="auto">
                <a:xfrm>
                  <a:off x="4186282" y="4726166"/>
                  <a:ext cx="61529" cy="64855"/>
                </a:xfrm>
                <a:custGeom>
                  <a:avLst/>
                  <a:gdLst>
                    <a:gd name="T0" fmla="*/ 37 w 37"/>
                    <a:gd name="T1" fmla="*/ 21 h 39"/>
                    <a:gd name="T2" fmla="*/ 35 w 37"/>
                    <a:gd name="T3" fmla="*/ 16 h 39"/>
                    <a:gd name="T4" fmla="*/ 27 w 37"/>
                    <a:gd name="T5" fmla="*/ 5 h 39"/>
                    <a:gd name="T6" fmla="*/ 25 w 37"/>
                    <a:gd name="T7" fmla="*/ 0 h 39"/>
                    <a:gd name="T8" fmla="*/ 0 w 37"/>
                    <a:gd name="T9" fmla="*/ 10 h 39"/>
                    <a:gd name="T10" fmla="*/ 5 w 37"/>
                    <a:gd name="T11" fmla="*/ 17 h 39"/>
                    <a:gd name="T12" fmla="*/ 11 w 37"/>
                    <a:gd name="T13" fmla="*/ 30 h 39"/>
                    <a:gd name="T14" fmla="*/ 16 w 37"/>
                    <a:gd name="T15" fmla="*/ 39 h 39"/>
                    <a:gd name="T16" fmla="*/ 37 w 37"/>
                    <a:gd name="T17" fmla="*/ 2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9">
                      <a:moveTo>
                        <a:pt x="37" y="21"/>
                      </a:moveTo>
                      <a:lnTo>
                        <a:pt x="35" y="16"/>
                      </a:lnTo>
                      <a:lnTo>
                        <a:pt x="27" y="5"/>
                      </a:lnTo>
                      <a:lnTo>
                        <a:pt x="25" y="0"/>
                      </a:lnTo>
                      <a:lnTo>
                        <a:pt x="0" y="10"/>
                      </a:lnTo>
                      <a:lnTo>
                        <a:pt x="5" y="17"/>
                      </a:lnTo>
                      <a:lnTo>
                        <a:pt x="11" y="30"/>
                      </a:lnTo>
                      <a:lnTo>
                        <a:pt x="16" y="39"/>
                      </a:lnTo>
                      <a:lnTo>
                        <a:pt x="37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  <p:sp>
              <p:nvSpPr>
                <p:cNvPr id="54" name="Freeform 316"/>
                <p:cNvSpPr/>
                <p:nvPr/>
              </p:nvSpPr>
              <p:spPr bwMode="auto">
                <a:xfrm>
                  <a:off x="4131405" y="4669626"/>
                  <a:ext cx="64854" cy="61528"/>
                </a:xfrm>
                <a:custGeom>
                  <a:avLst/>
                  <a:gdLst>
                    <a:gd name="T0" fmla="*/ 39 w 39"/>
                    <a:gd name="T1" fmla="*/ 12 h 37"/>
                    <a:gd name="T2" fmla="*/ 34 w 39"/>
                    <a:gd name="T3" fmla="*/ 10 h 37"/>
                    <a:gd name="T4" fmla="*/ 23 w 39"/>
                    <a:gd name="T5" fmla="*/ 2 h 37"/>
                    <a:gd name="T6" fmla="*/ 17 w 39"/>
                    <a:gd name="T7" fmla="*/ 0 h 37"/>
                    <a:gd name="T8" fmla="*/ 0 w 39"/>
                    <a:gd name="T9" fmla="*/ 21 h 37"/>
                    <a:gd name="T10" fmla="*/ 9 w 39"/>
                    <a:gd name="T11" fmla="*/ 25 h 37"/>
                    <a:gd name="T12" fmla="*/ 21 w 39"/>
                    <a:gd name="T13" fmla="*/ 32 h 37"/>
                    <a:gd name="T14" fmla="*/ 29 w 39"/>
                    <a:gd name="T15" fmla="*/ 37 h 37"/>
                    <a:gd name="T16" fmla="*/ 39 w 39"/>
                    <a:gd name="T17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" h="37">
                      <a:moveTo>
                        <a:pt x="39" y="12"/>
                      </a:moveTo>
                      <a:lnTo>
                        <a:pt x="34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0" y="21"/>
                      </a:lnTo>
                      <a:lnTo>
                        <a:pt x="9" y="25"/>
                      </a:lnTo>
                      <a:lnTo>
                        <a:pt x="21" y="32"/>
                      </a:lnTo>
                      <a:lnTo>
                        <a:pt x="29" y="37"/>
                      </a:lnTo>
                      <a:lnTo>
                        <a:pt x="39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  <p:sp>
              <p:nvSpPr>
                <p:cNvPr id="55" name="Freeform 317"/>
                <p:cNvSpPr>
                  <a:spLocks noEditPoints="1"/>
                </p:cNvSpPr>
                <p:nvPr/>
              </p:nvSpPr>
              <p:spPr bwMode="auto">
                <a:xfrm>
                  <a:off x="3950603" y="4681268"/>
                  <a:ext cx="279371" cy="282698"/>
                </a:xfrm>
                <a:custGeom>
                  <a:avLst/>
                  <a:gdLst>
                    <a:gd name="T0" fmla="*/ 67 w 134"/>
                    <a:gd name="T1" fmla="*/ 135 h 135"/>
                    <a:gd name="T2" fmla="*/ 0 w 134"/>
                    <a:gd name="T3" fmla="*/ 67 h 135"/>
                    <a:gd name="T4" fmla="*/ 67 w 134"/>
                    <a:gd name="T5" fmla="*/ 0 h 135"/>
                    <a:gd name="T6" fmla="*/ 134 w 134"/>
                    <a:gd name="T7" fmla="*/ 67 h 135"/>
                    <a:gd name="T8" fmla="*/ 67 w 134"/>
                    <a:gd name="T9" fmla="*/ 135 h 135"/>
                    <a:gd name="T10" fmla="*/ 67 w 134"/>
                    <a:gd name="T11" fmla="*/ 20 h 135"/>
                    <a:gd name="T12" fmla="*/ 20 w 134"/>
                    <a:gd name="T13" fmla="*/ 67 h 135"/>
                    <a:gd name="T14" fmla="*/ 67 w 134"/>
                    <a:gd name="T15" fmla="*/ 115 h 135"/>
                    <a:gd name="T16" fmla="*/ 114 w 134"/>
                    <a:gd name="T17" fmla="*/ 67 h 135"/>
                    <a:gd name="T18" fmla="*/ 67 w 134"/>
                    <a:gd name="T19" fmla="*/ 2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4" h="135">
                      <a:moveTo>
                        <a:pt x="67" y="135"/>
                      </a:moveTo>
                      <a:cubicBezTo>
                        <a:pt x="30" y="135"/>
                        <a:pt x="0" y="105"/>
                        <a:pt x="0" y="67"/>
                      </a:cubicBezTo>
                      <a:cubicBezTo>
                        <a:pt x="0" y="30"/>
                        <a:pt x="30" y="0"/>
                        <a:pt x="67" y="0"/>
                      </a:cubicBezTo>
                      <a:cubicBezTo>
                        <a:pt x="104" y="0"/>
                        <a:pt x="134" y="30"/>
                        <a:pt x="134" y="67"/>
                      </a:cubicBezTo>
                      <a:cubicBezTo>
                        <a:pt x="134" y="105"/>
                        <a:pt x="104" y="135"/>
                        <a:pt x="67" y="135"/>
                      </a:cubicBezTo>
                      <a:close/>
                      <a:moveTo>
                        <a:pt x="67" y="20"/>
                      </a:moveTo>
                      <a:cubicBezTo>
                        <a:pt x="41" y="20"/>
                        <a:pt x="20" y="41"/>
                        <a:pt x="20" y="67"/>
                      </a:cubicBezTo>
                      <a:cubicBezTo>
                        <a:pt x="20" y="93"/>
                        <a:pt x="41" y="115"/>
                        <a:pt x="67" y="115"/>
                      </a:cubicBezTo>
                      <a:cubicBezTo>
                        <a:pt x="93" y="115"/>
                        <a:pt x="114" y="93"/>
                        <a:pt x="114" y="67"/>
                      </a:cubicBezTo>
                      <a:cubicBezTo>
                        <a:pt x="114" y="41"/>
                        <a:pt x="93" y="20"/>
                        <a:pt x="67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  <p:sp>
              <p:nvSpPr>
                <p:cNvPr id="56" name="Oval 318"/>
                <p:cNvSpPr>
                  <a:spLocks noChangeArrowheads="1"/>
                </p:cNvSpPr>
                <p:nvPr/>
              </p:nvSpPr>
              <p:spPr bwMode="auto">
                <a:xfrm>
                  <a:off x="4028304" y="4762750"/>
                  <a:ext cx="119731" cy="11973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charset="0"/>
                    <a:ea typeface="微软雅黑" charset="0"/>
                    <a:cs typeface="宋体" charset="0"/>
                  </a:endParaRPr>
                </a:p>
              </p:txBody>
            </p:sp>
          </p:grpSp>
        </p:grpSp>
        <p:sp>
          <p:nvSpPr>
            <p:cNvPr id="32" name="椭圆 31"/>
            <p:cNvSpPr/>
            <p:nvPr/>
          </p:nvSpPr>
          <p:spPr>
            <a:xfrm>
              <a:off x="8917940" y="5434271"/>
              <a:ext cx="585667" cy="622736"/>
            </a:xfrm>
            <a:prstGeom prst="ellipse">
              <a:avLst/>
            </a:prstGeom>
            <a:noFill/>
            <a:ln w="15875">
              <a:solidFill>
                <a:srgbClr val="3A39A5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sp>
          <p:nvSpPr>
            <p:cNvPr id="33" name="文本框 27"/>
            <p:cNvSpPr txBox="1"/>
            <p:nvPr/>
          </p:nvSpPr>
          <p:spPr>
            <a:xfrm>
              <a:off x="9525635" y="5318126"/>
              <a:ext cx="4493077" cy="1141411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accent6">
                      <a:lumMod val="75000"/>
                    </a:schemeClr>
                  </a:solidFill>
                  <a:latin typeface="微软雅黑" charset="0"/>
                  <a:ea typeface="微软雅黑" charset="0"/>
                  <a:sym typeface="+mn-ea"/>
                </a:rPr>
                <a:t>统一运行标准</a:t>
              </a:r>
              <a:endParaRPr lang="zh-CN" altLang="en-US" sz="1800" b="1" dirty="0">
                <a:solidFill>
                  <a:schemeClr val="accent6">
                    <a:lumMod val="75000"/>
                  </a:schemeClr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25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为保障传输系统连通性，而建立的冗余管理、资源分配和传输策略的运行管理体系；</a:t>
              </a:r>
              <a:endParaRPr lang="zh-CN" altLang="en-US" sz="1425" b="1" dirty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  <p:sp>
          <p:nvSpPr>
            <p:cNvPr id="34" name="文本框 27"/>
            <p:cNvSpPr txBox="1"/>
            <p:nvPr/>
          </p:nvSpPr>
          <p:spPr>
            <a:xfrm>
              <a:off x="9585221" y="6591300"/>
              <a:ext cx="4366122" cy="1141411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accent6">
                      <a:lumMod val="75000"/>
                    </a:schemeClr>
                  </a:solidFill>
                  <a:latin typeface="微软雅黑" charset="0"/>
                  <a:ea typeface="微软雅黑" charset="0"/>
                  <a:sym typeface="+mn-ea"/>
                </a:rPr>
                <a:t>统一运维管理</a:t>
              </a:r>
              <a:endParaRPr lang="zh-CN" altLang="en-US" sz="1800" b="1" dirty="0">
                <a:solidFill>
                  <a:schemeClr val="accent6">
                    <a:lumMod val="75000"/>
                  </a:schemeClr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25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达成运行标准，对系统进行系统配置、运行分析和系统升级的规范化运维；</a:t>
              </a:r>
              <a:endParaRPr lang="zh-CN" altLang="en-US" sz="1425" b="1" dirty="0">
                <a:solidFill>
                  <a:schemeClr val="tx1"/>
                </a:solidFill>
                <a:latin typeface="微软雅黑" charset="0"/>
                <a:ea typeface="微软雅黑" charset="0"/>
                <a:cs typeface="Microsoft Yahei"/>
                <a:sym typeface="+mn-ea"/>
              </a:endParaRPr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9067166" y="5546090"/>
              <a:ext cx="333804" cy="405765"/>
            </a:xfrm>
            <a:custGeom>
              <a:avLst/>
              <a:gdLst>
                <a:gd name="T0" fmla="*/ 37 w 112"/>
                <a:gd name="T1" fmla="*/ 58 h 102"/>
                <a:gd name="T2" fmla="*/ 69 w 112"/>
                <a:gd name="T3" fmla="*/ 52 h 102"/>
                <a:gd name="T4" fmla="*/ 70 w 112"/>
                <a:gd name="T5" fmla="*/ 32 h 102"/>
                <a:gd name="T6" fmla="*/ 80 w 112"/>
                <a:gd name="T7" fmla="*/ 0 h 102"/>
                <a:gd name="T8" fmla="*/ 103 w 112"/>
                <a:gd name="T9" fmla="*/ 24 h 102"/>
                <a:gd name="T10" fmla="*/ 73 w 112"/>
                <a:gd name="T11" fmla="*/ 65 h 102"/>
                <a:gd name="T12" fmla="*/ 42 w 112"/>
                <a:gd name="T13" fmla="*/ 72 h 102"/>
                <a:gd name="T14" fmla="*/ 21 w 112"/>
                <a:gd name="T15" fmla="*/ 101 h 102"/>
                <a:gd name="T16" fmla="*/ 0 w 112"/>
                <a:gd name="T17" fmla="*/ 40 h 102"/>
                <a:gd name="T18" fmla="*/ 1 w 112"/>
                <a:gd name="T19" fmla="*/ 56 h 102"/>
                <a:gd name="T20" fmla="*/ 13 w 112"/>
                <a:gd name="T21" fmla="*/ 49 h 102"/>
                <a:gd name="T22" fmla="*/ 27 w 112"/>
                <a:gd name="T23" fmla="*/ 57 h 102"/>
                <a:gd name="T24" fmla="*/ 29 w 112"/>
                <a:gd name="T25" fmla="*/ 37 h 102"/>
                <a:gd name="T26" fmla="*/ 13 w 112"/>
                <a:gd name="T27" fmla="*/ 40 h 102"/>
                <a:gd name="T28" fmla="*/ 96 w 112"/>
                <a:gd name="T29" fmla="*/ 62 h 102"/>
                <a:gd name="T30" fmla="*/ 81 w 112"/>
                <a:gd name="T31" fmla="*/ 77 h 102"/>
                <a:gd name="T32" fmla="*/ 96 w 112"/>
                <a:gd name="T33" fmla="*/ 92 h 102"/>
                <a:gd name="T34" fmla="*/ 112 w 112"/>
                <a:gd name="T35" fmla="*/ 77 h 102"/>
                <a:gd name="T36" fmla="*/ 96 w 112"/>
                <a:gd name="T37" fmla="*/ 62 h 102"/>
                <a:gd name="T38" fmla="*/ 96 w 112"/>
                <a:gd name="T39" fmla="*/ 70 h 102"/>
                <a:gd name="T40" fmla="*/ 89 w 112"/>
                <a:gd name="T41" fmla="*/ 77 h 102"/>
                <a:gd name="T42" fmla="*/ 96 w 112"/>
                <a:gd name="T43" fmla="*/ 84 h 102"/>
                <a:gd name="T44" fmla="*/ 103 w 112"/>
                <a:gd name="T45" fmla="*/ 77 h 102"/>
                <a:gd name="T46" fmla="*/ 70 w 112"/>
                <a:gd name="T47" fmla="*/ 74 h 102"/>
                <a:gd name="T48" fmla="*/ 60 w 112"/>
                <a:gd name="T49" fmla="*/ 82 h 102"/>
                <a:gd name="T50" fmla="*/ 45 w 112"/>
                <a:gd name="T51" fmla="*/ 83 h 102"/>
                <a:gd name="T52" fmla="*/ 46 w 112"/>
                <a:gd name="T53" fmla="*/ 97 h 102"/>
                <a:gd name="T54" fmla="*/ 62 w 112"/>
                <a:gd name="T55" fmla="*/ 92 h 102"/>
                <a:gd name="T56" fmla="*/ 77 w 112"/>
                <a:gd name="T57" fmla="*/ 98 h 102"/>
                <a:gd name="T58" fmla="*/ 70 w 112"/>
                <a:gd name="T59" fmla="*/ 74 h 102"/>
                <a:gd name="T60" fmla="*/ 40 w 112"/>
                <a:gd name="T61" fmla="*/ 21 h 102"/>
                <a:gd name="T62" fmla="*/ 40 w 112"/>
                <a:gd name="T63" fmla="*/ 43 h 102"/>
                <a:gd name="T64" fmla="*/ 62 w 112"/>
                <a:gd name="T65" fmla="*/ 43 h 102"/>
                <a:gd name="T66" fmla="*/ 62 w 112"/>
                <a:gd name="T67" fmla="*/ 21 h 102"/>
                <a:gd name="T68" fmla="*/ 56 w 112"/>
                <a:gd name="T69" fmla="*/ 27 h 102"/>
                <a:gd name="T70" fmla="*/ 46 w 112"/>
                <a:gd name="T71" fmla="*/ 27 h 102"/>
                <a:gd name="T72" fmla="*/ 46 w 112"/>
                <a:gd name="T73" fmla="*/ 36 h 102"/>
                <a:gd name="T74" fmla="*/ 56 w 112"/>
                <a:gd name="T75" fmla="*/ 36 h 102"/>
                <a:gd name="T76" fmla="*/ 56 w 112"/>
                <a:gd name="T77" fmla="*/ 2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02">
                  <a:moveTo>
                    <a:pt x="21" y="101"/>
                  </a:moveTo>
                  <a:cubicBezTo>
                    <a:pt x="12" y="74"/>
                    <a:pt x="22" y="64"/>
                    <a:pt x="37" y="58"/>
                  </a:cubicBezTo>
                  <a:cubicBezTo>
                    <a:pt x="43" y="57"/>
                    <a:pt x="49" y="56"/>
                    <a:pt x="55" y="55"/>
                  </a:cubicBezTo>
                  <a:cubicBezTo>
                    <a:pt x="60" y="54"/>
                    <a:pt x="65" y="53"/>
                    <a:pt x="69" y="52"/>
                  </a:cubicBezTo>
                  <a:cubicBezTo>
                    <a:pt x="78" y="50"/>
                    <a:pt x="84" y="44"/>
                    <a:pt x="81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100" y="52"/>
                    <a:pt x="89" y="61"/>
                    <a:pt x="73" y="65"/>
                  </a:cubicBezTo>
                  <a:cubicBezTo>
                    <a:pt x="68" y="67"/>
                    <a:pt x="62" y="68"/>
                    <a:pt x="57" y="68"/>
                  </a:cubicBezTo>
                  <a:cubicBezTo>
                    <a:pt x="52" y="69"/>
                    <a:pt x="46" y="70"/>
                    <a:pt x="42" y="72"/>
                  </a:cubicBezTo>
                  <a:cubicBezTo>
                    <a:pt x="33" y="74"/>
                    <a:pt x="29" y="80"/>
                    <a:pt x="34" y="97"/>
                  </a:cubicBezTo>
                  <a:cubicBezTo>
                    <a:pt x="21" y="101"/>
                    <a:pt x="21" y="101"/>
                    <a:pt x="21" y="101"/>
                  </a:cubicBezTo>
                  <a:close/>
                  <a:moveTo>
                    <a:pt x="2" y="3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" y="41"/>
                    <a:pt x="6" y="43"/>
                    <a:pt x="8" y="45"/>
                  </a:cubicBezTo>
                  <a:cubicBezTo>
                    <a:pt x="6" y="48"/>
                    <a:pt x="3" y="52"/>
                    <a:pt x="1" y="56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6"/>
                    <a:pt x="11" y="52"/>
                    <a:pt x="13" y="49"/>
                  </a:cubicBezTo>
                  <a:cubicBezTo>
                    <a:pt x="16" y="53"/>
                    <a:pt x="19" y="56"/>
                    <a:pt x="21" y="60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4" y="52"/>
                    <a:pt x="22" y="48"/>
                    <a:pt x="18" y="44"/>
                  </a:cubicBezTo>
                  <a:cubicBezTo>
                    <a:pt x="21" y="41"/>
                    <a:pt x="25" y="39"/>
                    <a:pt x="29" y="3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1" y="33"/>
                    <a:pt x="17" y="36"/>
                    <a:pt x="13" y="40"/>
                  </a:cubicBezTo>
                  <a:cubicBezTo>
                    <a:pt x="10" y="37"/>
                    <a:pt x="6" y="35"/>
                    <a:pt x="2" y="34"/>
                  </a:cubicBezTo>
                  <a:close/>
                  <a:moveTo>
                    <a:pt x="96" y="62"/>
                  </a:moveTo>
                  <a:cubicBezTo>
                    <a:pt x="92" y="62"/>
                    <a:pt x="88" y="63"/>
                    <a:pt x="85" y="66"/>
                  </a:cubicBezTo>
                  <a:cubicBezTo>
                    <a:pt x="82" y="69"/>
                    <a:pt x="81" y="73"/>
                    <a:pt x="81" y="77"/>
                  </a:cubicBezTo>
                  <a:cubicBezTo>
                    <a:pt x="81" y="81"/>
                    <a:pt x="82" y="85"/>
                    <a:pt x="85" y="88"/>
                  </a:cubicBezTo>
                  <a:cubicBezTo>
                    <a:pt x="88" y="91"/>
                    <a:pt x="92" y="92"/>
                    <a:pt x="96" y="92"/>
                  </a:cubicBezTo>
                  <a:cubicBezTo>
                    <a:pt x="100" y="92"/>
                    <a:pt x="104" y="91"/>
                    <a:pt x="107" y="88"/>
                  </a:cubicBezTo>
                  <a:cubicBezTo>
                    <a:pt x="110" y="85"/>
                    <a:pt x="112" y="81"/>
                    <a:pt x="112" y="77"/>
                  </a:cubicBezTo>
                  <a:cubicBezTo>
                    <a:pt x="112" y="73"/>
                    <a:pt x="110" y="69"/>
                    <a:pt x="107" y="66"/>
                  </a:cubicBezTo>
                  <a:cubicBezTo>
                    <a:pt x="104" y="63"/>
                    <a:pt x="100" y="62"/>
                    <a:pt x="96" y="62"/>
                  </a:cubicBezTo>
                  <a:close/>
                  <a:moveTo>
                    <a:pt x="101" y="72"/>
                  </a:moveTo>
                  <a:cubicBezTo>
                    <a:pt x="100" y="71"/>
                    <a:pt x="98" y="70"/>
                    <a:pt x="96" y="70"/>
                  </a:cubicBezTo>
                  <a:cubicBezTo>
                    <a:pt x="94" y="70"/>
                    <a:pt x="93" y="71"/>
                    <a:pt x="91" y="72"/>
                  </a:cubicBezTo>
                  <a:cubicBezTo>
                    <a:pt x="90" y="73"/>
                    <a:pt x="89" y="75"/>
                    <a:pt x="89" y="77"/>
                  </a:cubicBezTo>
                  <a:cubicBezTo>
                    <a:pt x="89" y="79"/>
                    <a:pt x="90" y="81"/>
                    <a:pt x="91" y="82"/>
                  </a:cubicBezTo>
                  <a:cubicBezTo>
                    <a:pt x="93" y="83"/>
                    <a:pt x="94" y="84"/>
                    <a:pt x="96" y="84"/>
                  </a:cubicBezTo>
                  <a:cubicBezTo>
                    <a:pt x="98" y="84"/>
                    <a:pt x="100" y="83"/>
                    <a:pt x="101" y="82"/>
                  </a:cubicBezTo>
                  <a:cubicBezTo>
                    <a:pt x="102" y="81"/>
                    <a:pt x="103" y="79"/>
                    <a:pt x="103" y="77"/>
                  </a:cubicBezTo>
                  <a:cubicBezTo>
                    <a:pt x="103" y="75"/>
                    <a:pt x="102" y="73"/>
                    <a:pt x="101" y="72"/>
                  </a:cubicBezTo>
                  <a:close/>
                  <a:moveTo>
                    <a:pt x="70" y="74"/>
                  </a:moveTo>
                  <a:cubicBezTo>
                    <a:pt x="63" y="73"/>
                    <a:pt x="63" y="73"/>
                    <a:pt x="63" y="73"/>
                  </a:cubicBezTo>
                  <a:cubicBezTo>
                    <a:pt x="62" y="76"/>
                    <a:pt x="61" y="79"/>
                    <a:pt x="60" y="82"/>
                  </a:cubicBezTo>
                  <a:cubicBezTo>
                    <a:pt x="56" y="80"/>
                    <a:pt x="52" y="78"/>
                    <a:pt x="48" y="7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9" y="84"/>
                    <a:pt x="53" y="86"/>
                    <a:pt x="56" y="88"/>
                  </a:cubicBezTo>
                  <a:cubicBezTo>
                    <a:pt x="53" y="91"/>
                    <a:pt x="50" y="94"/>
                    <a:pt x="46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4" y="99"/>
                    <a:pt x="58" y="96"/>
                    <a:pt x="62" y="92"/>
                  </a:cubicBezTo>
                  <a:cubicBezTo>
                    <a:pt x="65" y="94"/>
                    <a:pt x="68" y="98"/>
                    <a:pt x="71" y="102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73" y="93"/>
                    <a:pt x="70" y="89"/>
                    <a:pt x="65" y="86"/>
                  </a:cubicBezTo>
                  <a:cubicBezTo>
                    <a:pt x="67" y="82"/>
                    <a:pt x="69" y="78"/>
                    <a:pt x="70" y="74"/>
                  </a:cubicBezTo>
                  <a:close/>
                  <a:moveTo>
                    <a:pt x="51" y="16"/>
                  </a:moveTo>
                  <a:cubicBezTo>
                    <a:pt x="47" y="16"/>
                    <a:pt x="43" y="18"/>
                    <a:pt x="40" y="21"/>
                  </a:cubicBezTo>
                  <a:cubicBezTo>
                    <a:pt x="37" y="23"/>
                    <a:pt x="36" y="27"/>
                    <a:pt x="36" y="32"/>
                  </a:cubicBezTo>
                  <a:cubicBezTo>
                    <a:pt x="36" y="36"/>
                    <a:pt x="37" y="40"/>
                    <a:pt x="40" y="43"/>
                  </a:cubicBezTo>
                  <a:cubicBezTo>
                    <a:pt x="43" y="45"/>
                    <a:pt x="47" y="47"/>
                    <a:pt x="51" y="47"/>
                  </a:cubicBezTo>
                  <a:cubicBezTo>
                    <a:pt x="55" y="47"/>
                    <a:pt x="59" y="45"/>
                    <a:pt x="62" y="43"/>
                  </a:cubicBezTo>
                  <a:cubicBezTo>
                    <a:pt x="65" y="40"/>
                    <a:pt x="67" y="36"/>
                    <a:pt x="67" y="32"/>
                  </a:cubicBezTo>
                  <a:cubicBezTo>
                    <a:pt x="67" y="27"/>
                    <a:pt x="65" y="23"/>
                    <a:pt x="62" y="21"/>
                  </a:cubicBezTo>
                  <a:cubicBezTo>
                    <a:pt x="59" y="18"/>
                    <a:pt x="55" y="16"/>
                    <a:pt x="51" y="16"/>
                  </a:cubicBezTo>
                  <a:close/>
                  <a:moveTo>
                    <a:pt x="56" y="27"/>
                  </a:moveTo>
                  <a:cubicBezTo>
                    <a:pt x="55" y="26"/>
                    <a:pt x="53" y="25"/>
                    <a:pt x="51" y="25"/>
                  </a:cubicBezTo>
                  <a:cubicBezTo>
                    <a:pt x="49" y="25"/>
                    <a:pt x="48" y="26"/>
                    <a:pt x="46" y="27"/>
                  </a:cubicBezTo>
                  <a:cubicBezTo>
                    <a:pt x="45" y="28"/>
                    <a:pt x="44" y="30"/>
                    <a:pt x="44" y="32"/>
                  </a:cubicBezTo>
                  <a:cubicBezTo>
                    <a:pt x="44" y="33"/>
                    <a:pt x="45" y="35"/>
                    <a:pt x="46" y="36"/>
                  </a:cubicBezTo>
                  <a:cubicBezTo>
                    <a:pt x="48" y="38"/>
                    <a:pt x="49" y="38"/>
                    <a:pt x="51" y="38"/>
                  </a:cubicBezTo>
                  <a:cubicBezTo>
                    <a:pt x="53" y="38"/>
                    <a:pt x="55" y="38"/>
                    <a:pt x="56" y="36"/>
                  </a:cubicBezTo>
                  <a:cubicBezTo>
                    <a:pt x="57" y="35"/>
                    <a:pt x="58" y="33"/>
                    <a:pt x="58" y="32"/>
                  </a:cubicBezTo>
                  <a:cubicBezTo>
                    <a:pt x="58" y="30"/>
                    <a:pt x="57" y="28"/>
                    <a:pt x="56" y="27"/>
                  </a:cubicBezTo>
                  <a:close/>
                </a:path>
              </a:pathLst>
            </a:custGeom>
            <a:solidFill>
              <a:srgbClr val="3A39A5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latin typeface="微软雅黑" charset="0"/>
                <a:ea typeface="微软雅黑" charset="0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1140502" y="1009590"/>
            <a:ext cx="327084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zh-CN" altLang="en-US" sz="1800" dirty="0">
                <a:solidFill>
                  <a:srgbClr val="0341DA"/>
                </a:solidFill>
                <a:latin typeface="微软雅黑" charset="0"/>
                <a:ea typeface="微软雅黑" charset="0"/>
                <a:cs typeface="微软雅黑" charset="0"/>
              </a:rPr>
              <a:t>越是基础建设，越需要标准化</a:t>
            </a:r>
            <a:endParaRPr lang="zh-CN" altLang="en-US" sz="1800" dirty="0">
              <a:solidFill>
                <a:srgbClr val="0341DA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313049" y="586853"/>
            <a:ext cx="613866" cy="320403"/>
            <a:chOff x="233417" y="523335"/>
            <a:chExt cx="412207" cy="203690"/>
          </a:xfrm>
        </p:grpSpPr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145" name="图片 144"/>
            <p:cNvPicPr>
              <a:picLocks noChangeAspect="1"/>
            </p:cNvPicPr>
            <p:nvPr/>
          </p:nvPicPr>
          <p:blipFill>
            <a:blip r:embed="rId5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  <p:sp>
        <p:nvSpPr>
          <p:cNvPr id="147" name="文本框 146"/>
          <p:cNvSpPr txBox="1"/>
          <p:nvPr/>
        </p:nvSpPr>
        <p:spPr>
          <a:xfrm>
            <a:off x="1089025" y="424815"/>
            <a:ext cx="10041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【</a:t>
            </a:r>
            <a:r>
              <a:rPr lang="zh-CN" altLang="en-US" sz="3200" b="1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成长型企业</a:t>
            </a:r>
            <a:r>
              <a:rPr lang="zh-CN" altLang="en-US" sz="3200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】网络传输系统选型与管理指导</a:t>
            </a:r>
            <a:endParaRPr lang="zh-CN" altLang="en-US" sz="3200" dirty="0"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1746" y="1589213"/>
            <a:ext cx="2492114" cy="2310130"/>
            <a:chOff x="372" y="5741"/>
            <a:chExt cx="3335" cy="3638"/>
          </a:xfrm>
        </p:grpSpPr>
        <p:sp>
          <p:nvSpPr>
            <p:cNvPr id="7965" name="Shape"/>
            <p:cNvSpPr/>
            <p:nvPr/>
          </p:nvSpPr>
          <p:spPr>
            <a:xfrm>
              <a:off x="372" y="6304"/>
              <a:ext cx="3222" cy="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2" y="0"/>
                  </a:moveTo>
                  <a:lnTo>
                    <a:pt x="21028" y="0"/>
                  </a:lnTo>
                  <a:cubicBezTo>
                    <a:pt x="21112" y="0"/>
                    <a:pt x="21179" y="0"/>
                    <a:pt x="21233" y="12"/>
                  </a:cubicBezTo>
                  <a:cubicBezTo>
                    <a:pt x="21288" y="24"/>
                    <a:pt x="21330" y="48"/>
                    <a:pt x="21364" y="96"/>
                  </a:cubicBezTo>
                  <a:cubicBezTo>
                    <a:pt x="21412" y="157"/>
                    <a:pt x="21455" y="253"/>
                    <a:pt x="21491" y="375"/>
                  </a:cubicBezTo>
                  <a:cubicBezTo>
                    <a:pt x="21526" y="498"/>
                    <a:pt x="21554" y="647"/>
                    <a:pt x="21572" y="813"/>
                  </a:cubicBezTo>
                  <a:cubicBezTo>
                    <a:pt x="21586" y="929"/>
                    <a:pt x="21593" y="1073"/>
                    <a:pt x="21596" y="1261"/>
                  </a:cubicBezTo>
                  <a:cubicBezTo>
                    <a:pt x="21600" y="1449"/>
                    <a:pt x="21600" y="1680"/>
                    <a:pt x="21600" y="1968"/>
                  </a:cubicBezTo>
                  <a:lnTo>
                    <a:pt x="21600" y="19632"/>
                  </a:lnTo>
                  <a:cubicBezTo>
                    <a:pt x="21600" y="19920"/>
                    <a:pt x="21600" y="20151"/>
                    <a:pt x="21596" y="20339"/>
                  </a:cubicBezTo>
                  <a:cubicBezTo>
                    <a:pt x="21593" y="20527"/>
                    <a:pt x="21586" y="20671"/>
                    <a:pt x="21572" y="20787"/>
                  </a:cubicBezTo>
                  <a:cubicBezTo>
                    <a:pt x="21554" y="20953"/>
                    <a:pt x="21526" y="21102"/>
                    <a:pt x="21491" y="21225"/>
                  </a:cubicBezTo>
                  <a:cubicBezTo>
                    <a:pt x="21455" y="21347"/>
                    <a:pt x="21412" y="21443"/>
                    <a:pt x="21364" y="21504"/>
                  </a:cubicBezTo>
                  <a:cubicBezTo>
                    <a:pt x="21330" y="21552"/>
                    <a:pt x="21288" y="21576"/>
                    <a:pt x="21233" y="21588"/>
                  </a:cubicBezTo>
                  <a:cubicBezTo>
                    <a:pt x="21179" y="21600"/>
                    <a:pt x="21112" y="21600"/>
                    <a:pt x="21028" y="21600"/>
                  </a:cubicBezTo>
                  <a:lnTo>
                    <a:pt x="572" y="21600"/>
                  </a:lnTo>
                  <a:cubicBezTo>
                    <a:pt x="488" y="21600"/>
                    <a:pt x="421" y="21600"/>
                    <a:pt x="367" y="21588"/>
                  </a:cubicBezTo>
                  <a:cubicBezTo>
                    <a:pt x="312" y="21576"/>
                    <a:pt x="270" y="21552"/>
                    <a:pt x="236" y="21504"/>
                  </a:cubicBezTo>
                  <a:cubicBezTo>
                    <a:pt x="188" y="21443"/>
                    <a:pt x="145" y="21347"/>
                    <a:pt x="109" y="21225"/>
                  </a:cubicBezTo>
                  <a:cubicBezTo>
                    <a:pt x="74" y="21102"/>
                    <a:pt x="46" y="20953"/>
                    <a:pt x="28" y="20787"/>
                  </a:cubicBezTo>
                  <a:cubicBezTo>
                    <a:pt x="14" y="20671"/>
                    <a:pt x="7" y="20527"/>
                    <a:pt x="4" y="20339"/>
                  </a:cubicBezTo>
                  <a:cubicBezTo>
                    <a:pt x="0" y="20151"/>
                    <a:pt x="0" y="19920"/>
                    <a:pt x="0" y="19632"/>
                  </a:cubicBezTo>
                  <a:lnTo>
                    <a:pt x="0" y="1968"/>
                  </a:lnTo>
                  <a:cubicBezTo>
                    <a:pt x="0" y="1680"/>
                    <a:pt x="0" y="1449"/>
                    <a:pt x="4" y="1261"/>
                  </a:cubicBezTo>
                  <a:cubicBezTo>
                    <a:pt x="7" y="1073"/>
                    <a:pt x="14" y="929"/>
                    <a:pt x="28" y="813"/>
                  </a:cubicBezTo>
                  <a:cubicBezTo>
                    <a:pt x="46" y="647"/>
                    <a:pt x="74" y="498"/>
                    <a:pt x="109" y="375"/>
                  </a:cubicBezTo>
                  <a:cubicBezTo>
                    <a:pt x="145" y="253"/>
                    <a:pt x="188" y="157"/>
                    <a:pt x="236" y="96"/>
                  </a:cubicBezTo>
                  <a:cubicBezTo>
                    <a:pt x="270" y="48"/>
                    <a:pt x="312" y="24"/>
                    <a:pt x="367" y="12"/>
                  </a:cubicBezTo>
                  <a:cubicBezTo>
                    <a:pt x="421" y="0"/>
                    <a:pt x="488" y="0"/>
                    <a:pt x="572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137" y="5741"/>
              <a:ext cx="2570" cy="36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noAutofit/>
            </a:bodyPr>
            <a:lstStyle/>
            <a:p>
              <a:pPr marL="342900" marR="0" indent="-34290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rgbClr val="000000"/>
                  </a:solidFill>
                  <a:latin typeface="微软雅黑" charset="0"/>
                  <a:ea typeface="微软雅黑" charset="0"/>
                  <a:cs typeface="Helvetica Neue" panose="02000503000000020004"/>
                  <a:sym typeface="Helvetica Neue" panose="02000503000000020004"/>
                </a:rPr>
                <a:t>交换路由</a:t>
              </a:r>
              <a:endParaRPr lang="en-US" altLang="zh-CN" dirty="0">
                <a:solidFill>
                  <a:srgbClr val="000000"/>
                </a:solidFill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endParaRPr>
            </a:p>
            <a:p>
              <a:pPr marL="342900" marR="0" indent="-34290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rgbClr val="000000"/>
                  </a:solidFill>
                  <a:latin typeface="微软雅黑" charset="0"/>
                  <a:ea typeface="微软雅黑" charset="0"/>
                  <a:cs typeface="Helvetica Neue" panose="02000503000000020004"/>
                  <a:sym typeface="Helvetica Neue" panose="02000503000000020004"/>
                </a:rPr>
                <a:t>运行设备</a:t>
              </a:r>
              <a:endParaRPr lang="en-US" altLang="zh-CN" dirty="0">
                <a:solidFill>
                  <a:srgbClr val="000000"/>
                </a:solidFill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endParaRPr>
            </a:p>
            <a:p>
              <a:pPr marL="342900" marR="0" indent="-34290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zh-CN" altLang="en-US" i="0" u="none" strike="noStrike" cap="none" spc="0" normalizeH="0" baseline="0" dirty="0">
                  <a:solidFill>
                    <a:srgbClr val="000000"/>
                  </a:solidFill>
                  <a:latin typeface="微软雅黑" charset="0"/>
                  <a:ea typeface="微软雅黑" charset="0"/>
                  <a:cs typeface="Helvetica Neue" panose="02000503000000020004"/>
                  <a:sym typeface="Helvetica Neue" panose="02000503000000020004"/>
                </a:rPr>
                <a:t>管理系统</a:t>
              </a:r>
              <a:endParaRPr kumimoji="0" lang="zh-CN" alt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endParaRPr>
            </a:p>
            <a:p>
              <a:pPr marL="342900" marR="0" indent="-3429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endPara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endParaRPr>
            </a:p>
          </p:txBody>
        </p:sp>
        <p:sp>
          <p:nvSpPr>
            <p:cNvPr id="7968" name="Shape"/>
            <p:cNvSpPr/>
            <p:nvPr/>
          </p:nvSpPr>
          <p:spPr>
            <a:xfrm>
              <a:off x="372" y="5741"/>
              <a:ext cx="765" cy="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5652" y="0"/>
                  </a:moveTo>
                  <a:cubicBezTo>
                    <a:pt x="4824" y="0"/>
                    <a:pt x="4159" y="0"/>
                    <a:pt x="3620" y="13"/>
                  </a:cubicBezTo>
                  <a:cubicBezTo>
                    <a:pt x="3080" y="25"/>
                    <a:pt x="2664" y="49"/>
                    <a:pt x="2333" y="98"/>
                  </a:cubicBezTo>
                  <a:cubicBezTo>
                    <a:pt x="1855" y="158"/>
                    <a:pt x="1429" y="254"/>
                    <a:pt x="1079" y="376"/>
                  </a:cubicBezTo>
                  <a:cubicBezTo>
                    <a:pt x="728" y="498"/>
                    <a:pt x="454" y="646"/>
                    <a:pt x="280" y="813"/>
                  </a:cubicBezTo>
                  <a:cubicBezTo>
                    <a:pt x="142" y="929"/>
                    <a:pt x="72" y="1073"/>
                    <a:pt x="36" y="1262"/>
                  </a:cubicBezTo>
                  <a:cubicBezTo>
                    <a:pt x="1" y="1450"/>
                    <a:pt x="0" y="1681"/>
                    <a:pt x="0" y="1970"/>
                  </a:cubicBezTo>
                  <a:lnTo>
                    <a:pt x="0" y="19633"/>
                  </a:lnTo>
                  <a:cubicBezTo>
                    <a:pt x="0" y="19922"/>
                    <a:pt x="1" y="20153"/>
                    <a:pt x="36" y="20340"/>
                  </a:cubicBezTo>
                  <a:cubicBezTo>
                    <a:pt x="72" y="20527"/>
                    <a:pt x="142" y="20671"/>
                    <a:pt x="280" y="20786"/>
                  </a:cubicBezTo>
                  <a:cubicBezTo>
                    <a:pt x="454" y="20953"/>
                    <a:pt x="728" y="21102"/>
                    <a:pt x="1079" y="21225"/>
                  </a:cubicBezTo>
                  <a:cubicBezTo>
                    <a:pt x="1429" y="21348"/>
                    <a:pt x="1855" y="21445"/>
                    <a:pt x="2333" y="21506"/>
                  </a:cubicBezTo>
                  <a:cubicBezTo>
                    <a:pt x="2664" y="21554"/>
                    <a:pt x="3080" y="21577"/>
                    <a:pt x="3620" y="21589"/>
                  </a:cubicBezTo>
                  <a:cubicBezTo>
                    <a:pt x="4159" y="21600"/>
                    <a:pt x="4824" y="21599"/>
                    <a:pt x="5652" y="21599"/>
                  </a:cubicBezTo>
                  <a:lnTo>
                    <a:pt x="21600" y="21599"/>
                  </a:lnTo>
                  <a:lnTo>
                    <a:pt x="21600" y="0"/>
                  </a:lnTo>
                  <a:lnTo>
                    <a:pt x="5652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39" y="6177"/>
              <a:ext cx="606" cy="258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charset="0"/>
                  <a:ea typeface="微软雅黑" charset="0"/>
                  <a:cs typeface="Helvetica Neue" panose="02000503000000020004"/>
                  <a:sym typeface="Helvetica Neue" panose="02000503000000020004"/>
                </a:rPr>
                <a:t>局域网建设</a:t>
              </a:r>
              <a:endPara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endParaRPr>
            </a:p>
          </p:txBody>
        </p:sp>
      </p:grpSp>
      <p:grpSp>
        <p:nvGrpSpPr>
          <p:cNvPr id="8066" name="组合 8065"/>
          <p:cNvGrpSpPr/>
          <p:nvPr/>
        </p:nvGrpSpPr>
        <p:grpSpPr>
          <a:xfrm>
            <a:off x="3379505" y="1589213"/>
            <a:ext cx="10388097" cy="2501473"/>
            <a:chOff x="5332095" y="1697355"/>
            <a:chExt cx="7164430" cy="2661303"/>
          </a:xfrm>
        </p:grpSpPr>
        <p:sp>
          <p:nvSpPr>
            <p:cNvPr id="6671" name="Placeholder text"/>
            <p:cNvSpPr txBox="1"/>
            <p:nvPr/>
          </p:nvSpPr>
          <p:spPr>
            <a:xfrm>
              <a:off x="5553710" y="1859598"/>
              <a:ext cx="2733040" cy="40894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sz="2000" dirty="0">
                  <a:latin typeface="微软雅黑" charset="0"/>
                  <a:ea typeface="微软雅黑" charset="0"/>
                </a:rPr>
                <a:t>一级运营网络宽带</a:t>
              </a:r>
              <a:endParaRPr lang="zh-CN" sz="2000" dirty="0">
                <a:latin typeface="微软雅黑" charset="0"/>
                <a:ea typeface="微软雅黑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332095" y="1697355"/>
              <a:ext cx="4755568" cy="2222404"/>
              <a:chOff x="5332095" y="1697355"/>
              <a:chExt cx="8518671" cy="2222404"/>
            </a:xfrm>
          </p:grpSpPr>
          <p:sp>
            <p:nvSpPr>
              <p:cNvPr id="6670" name="Rounded Rectangle"/>
              <p:cNvSpPr/>
              <p:nvPr/>
            </p:nvSpPr>
            <p:spPr>
              <a:xfrm>
                <a:off x="5332095" y="1697355"/>
                <a:ext cx="4134969" cy="2211238"/>
              </a:xfrm>
              <a:prstGeom prst="roundRect">
                <a:avLst>
                  <a:gd name="adj" fmla="val 254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913214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 panose="02000503000000020004"/>
                  </a:defRPr>
                </a:pPr>
                <a:endParaRPr sz="2400"/>
              </a:p>
            </p:txBody>
          </p:sp>
          <p:sp>
            <p:nvSpPr>
              <p:cNvPr id="6672" name="Rounded Rectangle"/>
              <p:cNvSpPr/>
              <p:nvPr/>
            </p:nvSpPr>
            <p:spPr>
              <a:xfrm>
                <a:off x="9573844" y="1697355"/>
                <a:ext cx="4276922" cy="2222404"/>
              </a:xfrm>
              <a:prstGeom prst="roundRect">
                <a:avLst>
                  <a:gd name="adj" fmla="val 2545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913214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 panose="02000503000000020004"/>
                  </a:defRPr>
                </a:pPr>
                <a:endParaRPr sz="2400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5332142" y="1713952"/>
              <a:ext cx="2155462" cy="826150"/>
              <a:chOff x="29394" y="2443"/>
              <a:chExt cx="4604" cy="4217"/>
            </a:xfrm>
          </p:grpSpPr>
          <p:graphicFrame>
            <p:nvGraphicFramePr>
              <p:cNvPr id="6754" name="2D Doughnut Chart"/>
              <p:cNvGraphicFramePr/>
              <p:nvPr/>
            </p:nvGraphicFramePr>
            <p:xfrm>
              <a:off x="29394" y="2443"/>
              <a:ext cx="4604" cy="26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sp>
            <p:nvSpPr>
              <p:cNvPr id="6755" name="Project Name"/>
              <p:cNvSpPr txBox="1"/>
              <p:nvPr/>
            </p:nvSpPr>
            <p:spPr>
              <a:xfrm>
                <a:off x="30747" y="5738"/>
                <a:ext cx="2122" cy="92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50800" tIns="50800" rIns="50800" bIns="50800" anchor="ctr"/>
              <a:lstStyle>
                <a:lvl1pPr>
                  <a:defRPr sz="1400" b="0" cap="all" spc="196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pPr algn="ctr"/>
                <a:r>
                  <a:rPr lang="zh-CN" altLang="en-US" sz="1800" dirty="0">
                    <a:latin typeface="微软雅黑" charset="0"/>
                    <a:ea typeface="微软雅黑" charset="0"/>
                  </a:rPr>
                  <a:t>局域网 </a:t>
                </a:r>
                <a:endParaRPr lang="en-US" sz="1050" dirty="0"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6768" name="Graphic 19"/>
              <p:cNvSpPr/>
              <p:nvPr/>
            </p:nvSpPr>
            <p:spPr>
              <a:xfrm>
                <a:off x="31501" y="3656"/>
                <a:ext cx="640" cy="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5" extrusionOk="0">
                    <a:moveTo>
                      <a:pt x="21576" y="5331"/>
                    </a:moveTo>
                    <a:cubicBezTo>
                      <a:pt x="21576" y="5309"/>
                      <a:pt x="21576" y="5309"/>
                      <a:pt x="21576" y="5286"/>
                    </a:cubicBezTo>
                    <a:cubicBezTo>
                      <a:pt x="21552" y="5240"/>
                      <a:pt x="21552" y="5195"/>
                      <a:pt x="21528" y="5149"/>
                    </a:cubicBezTo>
                    <a:lnTo>
                      <a:pt x="21528" y="5126"/>
                    </a:lnTo>
                    <a:cubicBezTo>
                      <a:pt x="21505" y="5081"/>
                      <a:pt x="21457" y="5035"/>
                      <a:pt x="21433" y="5012"/>
                    </a:cubicBezTo>
                    <a:lnTo>
                      <a:pt x="21409" y="4990"/>
                    </a:lnTo>
                    <a:cubicBezTo>
                      <a:pt x="21385" y="4967"/>
                      <a:pt x="21338" y="4944"/>
                      <a:pt x="21314" y="4921"/>
                    </a:cubicBezTo>
                    <a:lnTo>
                      <a:pt x="21290" y="4899"/>
                    </a:lnTo>
                    <a:lnTo>
                      <a:pt x="21266" y="4899"/>
                    </a:lnTo>
                    <a:lnTo>
                      <a:pt x="21242" y="4876"/>
                    </a:lnTo>
                    <a:lnTo>
                      <a:pt x="11110" y="68"/>
                    </a:lnTo>
                    <a:cubicBezTo>
                      <a:pt x="10919" y="-23"/>
                      <a:pt x="10681" y="-23"/>
                      <a:pt x="10466" y="68"/>
                    </a:cubicBezTo>
                    <a:lnTo>
                      <a:pt x="7057" y="1686"/>
                    </a:lnTo>
                    <a:lnTo>
                      <a:pt x="17237" y="6676"/>
                    </a:lnTo>
                    <a:lnTo>
                      <a:pt x="17261" y="6699"/>
                    </a:lnTo>
                    <a:cubicBezTo>
                      <a:pt x="17285" y="6699"/>
                      <a:pt x="17285" y="6721"/>
                      <a:pt x="17309" y="6721"/>
                    </a:cubicBezTo>
                    <a:cubicBezTo>
                      <a:pt x="17332" y="6744"/>
                      <a:pt x="17332" y="6767"/>
                      <a:pt x="17356" y="6790"/>
                    </a:cubicBezTo>
                    <a:cubicBezTo>
                      <a:pt x="17356" y="6812"/>
                      <a:pt x="17356" y="6812"/>
                      <a:pt x="17356" y="6835"/>
                    </a:cubicBezTo>
                    <a:lnTo>
                      <a:pt x="17356" y="12144"/>
                    </a:lnTo>
                    <a:cubicBezTo>
                      <a:pt x="17356" y="12235"/>
                      <a:pt x="17309" y="12304"/>
                      <a:pt x="17237" y="12349"/>
                    </a:cubicBezTo>
                    <a:lnTo>
                      <a:pt x="15187" y="13374"/>
                    </a:lnTo>
                    <a:cubicBezTo>
                      <a:pt x="15068" y="13443"/>
                      <a:pt x="14924" y="13397"/>
                      <a:pt x="14853" y="13283"/>
                    </a:cubicBezTo>
                    <a:cubicBezTo>
                      <a:pt x="14829" y="13261"/>
                      <a:pt x="14829" y="13215"/>
                      <a:pt x="14829" y="13169"/>
                    </a:cubicBezTo>
                    <a:lnTo>
                      <a:pt x="14829" y="7997"/>
                    </a:lnTo>
                    <a:lnTo>
                      <a:pt x="4530" y="2916"/>
                    </a:lnTo>
                    <a:lnTo>
                      <a:pt x="4506" y="2893"/>
                    </a:lnTo>
                    <a:lnTo>
                      <a:pt x="381" y="4853"/>
                    </a:lnTo>
                    <a:lnTo>
                      <a:pt x="358" y="4876"/>
                    </a:lnTo>
                    <a:lnTo>
                      <a:pt x="334" y="4876"/>
                    </a:lnTo>
                    <a:lnTo>
                      <a:pt x="310" y="4899"/>
                    </a:lnTo>
                    <a:cubicBezTo>
                      <a:pt x="286" y="4921"/>
                      <a:pt x="238" y="4944"/>
                      <a:pt x="215" y="4967"/>
                    </a:cubicBezTo>
                    <a:lnTo>
                      <a:pt x="191" y="4990"/>
                    </a:lnTo>
                    <a:cubicBezTo>
                      <a:pt x="143" y="5035"/>
                      <a:pt x="119" y="5081"/>
                      <a:pt x="72" y="5126"/>
                    </a:cubicBezTo>
                    <a:lnTo>
                      <a:pt x="72" y="5149"/>
                    </a:lnTo>
                    <a:cubicBezTo>
                      <a:pt x="48" y="5195"/>
                      <a:pt x="24" y="5240"/>
                      <a:pt x="24" y="5286"/>
                    </a:cubicBezTo>
                    <a:cubicBezTo>
                      <a:pt x="24" y="5309"/>
                      <a:pt x="24" y="5309"/>
                      <a:pt x="24" y="5331"/>
                    </a:cubicBezTo>
                    <a:cubicBezTo>
                      <a:pt x="24" y="5377"/>
                      <a:pt x="0" y="5400"/>
                      <a:pt x="0" y="5445"/>
                    </a:cubicBezTo>
                    <a:lnTo>
                      <a:pt x="0" y="16086"/>
                    </a:lnTo>
                    <a:cubicBezTo>
                      <a:pt x="0" y="16336"/>
                      <a:pt x="143" y="16587"/>
                      <a:pt x="405" y="16701"/>
                    </a:cubicBezTo>
                    <a:lnTo>
                      <a:pt x="10442" y="21486"/>
                    </a:lnTo>
                    <a:cubicBezTo>
                      <a:pt x="10585" y="21554"/>
                      <a:pt x="10752" y="21577"/>
                      <a:pt x="10919" y="21531"/>
                    </a:cubicBezTo>
                    <a:lnTo>
                      <a:pt x="10967" y="21509"/>
                    </a:lnTo>
                    <a:cubicBezTo>
                      <a:pt x="11015" y="21509"/>
                      <a:pt x="11038" y="21486"/>
                      <a:pt x="11086" y="21463"/>
                    </a:cubicBezTo>
                    <a:lnTo>
                      <a:pt x="21195" y="16678"/>
                    </a:lnTo>
                    <a:cubicBezTo>
                      <a:pt x="21433" y="16564"/>
                      <a:pt x="21600" y="16336"/>
                      <a:pt x="21600" y="16063"/>
                    </a:cubicBezTo>
                    <a:lnTo>
                      <a:pt x="21600" y="5445"/>
                    </a:lnTo>
                    <a:cubicBezTo>
                      <a:pt x="21576" y="5400"/>
                      <a:pt x="21576" y="5377"/>
                      <a:pt x="21576" y="53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 panose="02000503000000020004"/>
                  </a:defRPr>
                </a:p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0480879" y="2341240"/>
              <a:ext cx="1858668" cy="1858668"/>
              <a:chOff x="29692" y="5066"/>
              <a:chExt cx="3909" cy="3909"/>
            </a:xfrm>
          </p:grpSpPr>
          <p:graphicFrame>
            <p:nvGraphicFramePr>
              <p:cNvPr id="23" name="2D Doughnut Chart"/>
              <p:cNvGraphicFramePr/>
              <p:nvPr/>
            </p:nvGraphicFramePr>
            <p:xfrm>
              <a:off x="29692" y="5066"/>
              <a:ext cx="3909" cy="39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5" name="Graphic 19"/>
              <p:cNvSpPr/>
              <p:nvPr/>
            </p:nvSpPr>
            <p:spPr>
              <a:xfrm>
                <a:off x="31327" y="6153"/>
                <a:ext cx="640" cy="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5" extrusionOk="0">
                    <a:moveTo>
                      <a:pt x="21576" y="5331"/>
                    </a:moveTo>
                    <a:cubicBezTo>
                      <a:pt x="21576" y="5309"/>
                      <a:pt x="21576" y="5309"/>
                      <a:pt x="21576" y="5286"/>
                    </a:cubicBezTo>
                    <a:cubicBezTo>
                      <a:pt x="21552" y="5240"/>
                      <a:pt x="21552" y="5195"/>
                      <a:pt x="21528" y="5149"/>
                    </a:cubicBezTo>
                    <a:lnTo>
                      <a:pt x="21528" y="5126"/>
                    </a:lnTo>
                    <a:cubicBezTo>
                      <a:pt x="21505" y="5081"/>
                      <a:pt x="21457" y="5035"/>
                      <a:pt x="21433" y="5012"/>
                    </a:cubicBezTo>
                    <a:lnTo>
                      <a:pt x="21409" y="4990"/>
                    </a:lnTo>
                    <a:cubicBezTo>
                      <a:pt x="21385" y="4967"/>
                      <a:pt x="21338" y="4944"/>
                      <a:pt x="21314" y="4921"/>
                    </a:cubicBezTo>
                    <a:lnTo>
                      <a:pt x="21290" y="4899"/>
                    </a:lnTo>
                    <a:lnTo>
                      <a:pt x="21266" y="4899"/>
                    </a:lnTo>
                    <a:lnTo>
                      <a:pt x="21242" y="4876"/>
                    </a:lnTo>
                    <a:lnTo>
                      <a:pt x="11110" y="68"/>
                    </a:lnTo>
                    <a:cubicBezTo>
                      <a:pt x="10919" y="-23"/>
                      <a:pt x="10681" y="-23"/>
                      <a:pt x="10466" y="68"/>
                    </a:cubicBezTo>
                    <a:lnTo>
                      <a:pt x="7057" y="1686"/>
                    </a:lnTo>
                    <a:lnTo>
                      <a:pt x="17237" y="6676"/>
                    </a:lnTo>
                    <a:lnTo>
                      <a:pt x="17261" y="6699"/>
                    </a:lnTo>
                    <a:cubicBezTo>
                      <a:pt x="17285" y="6699"/>
                      <a:pt x="17285" y="6721"/>
                      <a:pt x="17309" y="6721"/>
                    </a:cubicBezTo>
                    <a:cubicBezTo>
                      <a:pt x="17332" y="6744"/>
                      <a:pt x="17332" y="6767"/>
                      <a:pt x="17356" y="6790"/>
                    </a:cubicBezTo>
                    <a:cubicBezTo>
                      <a:pt x="17356" y="6812"/>
                      <a:pt x="17356" y="6812"/>
                      <a:pt x="17356" y="6835"/>
                    </a:cubicBezTo>
                    <a:lnTo>
                      <a:pt x="17356" y="12144"/>
                    </a:lnTo>
                    <a:cubicBezTo>
                      <a:pt x="17356" y="12235"/>
                      <a:pt x="17309" y="12304"/>
                      <a:pt x="17237" y="12349"/>
                    </a:cubicBezTo>
                    <a:lnTo>
                      <a:pt x="15187" y="13374"/>
                    </a:lnTo>
                    <a:cubicBezTo>
                      <a:pt x="15068" y="13443"/>
                      <a:pt x="14924" y="13397"/>
                      <a:pt x="14853" y="13283"/>
                    </a:cubicBezTo>
                    <a:cubicBezTo>
                      <a:pt x="14829" y="13261"/>
                      <a:pt x="14829" y="13215"/>
                      <a:pt x="14829" y="13169"/>
                    </a:cubicBezTo>
                    <a:lnTo>
                      <a:pt x="14829" y="7997"/>
                    </a:lnTo>
                    <a:lnTo>
                      <a:pt x="4530" y="2916"/>
                    </a:lnTo>
                    <a:lnTo>
                      <a:pt x="4506" y="2893"/>
                    </a:lnTo>
                    <a:lnTo>
                      <a:pt x="381" y="4853"/>
                    </a:lnTo>
                    <a:lnTo>
                      <a:pt x="358" y="4876"/>
                    </a:lnTo>
                    <a:lnTo>
                      <a:pt x="334" y="4876"/>
                    </a:lnTo>
                    <a:lnTo>
                      <a:pt x="310" y="4899"/>
                    </a:lnTo>
                    <a:cubicBezTo>
                      <a:pt x="286" y="4921"/>
                      <a:pt x="238" y="4944"/>
                      <a:pt x="215" y="4967"/>
                    </a:cubicBezTo>
                    <a:lnTo>
                      <a:pt x="191" y="4990"/>
                    </a:lnTo>
                    <a:cubicBezTo>
                      <a:pt x="143" y="5035"/>
                      <a:pt x="119" y="5081"/>
                      <a:pt x="72" y="5126"/>
                    </a:cubicBezTo>
                    <a:lnTo>
                      <a:pt x="72" y="5149"/>
                    </a:lnTo>
                    <a:cubicBezTo>
                      <a:pt x="48" y="5195"/>
                      <a:pt x="24" y="5240"/>
                      <a:pt x="24" y="5286"/>
                    </a:cubicBezTo>
                    <a:cubicBezTo>
                      <a:pt x="24" y="5309"/>
                      <a:pt x="24" y="5309"/>
                      <a:pt x="24" y="5331"/>
                    </a:cubicBezTo>
                    <a:cubicBezTo>
                      <a:pt x="24" y="5377"/>
                      <a:pt x="0" y="5400"/>
                      <a:pt x="0" y="5445"/>
                    </a:cubicBezTo>
                    <a:lnTo>
                      <a:pt x="0" y="16086"/>
                    </a:lnTo>
                    <a:cubicBezTo>
                      <a:pt x="0" y="16336"/>
                      <a:pt x="143" y="16587"/>
                      <a:pt x="405" y="16701"/>
                    </a:cubicBezTo>
                    <a:lnTo>
                      <a:pt x="10442" y="21486"/>
                    </a:lnTo>
                    <a:cubicBezTo>
                      <a:pt x="10585" y="21554"/>
                      <a:pt x="10752" y="21577"/>
                      <a:pt x="10919" y="21531"/>
                    </a:cubicBezTo>
                    <a:lnTo>
                      <a:pt x="10967" y="21509"/>
                    </a:lnTo>
                    <a:cubicBezTo>
                      <a:pt x="11015" y="21509"/>
                      <a:pt x="11038" y="21486"/>
                      <a:pt x="11086" y="21463"/>
                    </a:cubicBezTo>
                    <a:lnTo>
                      <a:pt x="21195" y="16678"/>
                    </a:lnTo>
                    <a:cubicBezTo>
                      <a:pt x="21433" y="16564"/>
                      <a:pt x="21600" y="16336"/>
                      <a:pt x="21600" y="16063"/>
                    </a:cubicBezTo>
                    <a:lnTo>
                      <a:pt x="21600" y="5445"/>
                    </a:lnTo>
                    <a:cubicBezTo>
                      <a:pt x="21576" y="5400"/>
                      <a:pt x="21576" y="5377"/>
                      <a:pt x="21576" y="53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 panose="02000503000000020004"/>
                  </a:defRPr>
                </a:p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5480126" y="4041158"/>
              <a:ext cx="1830070" cy="3175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微软雅黑" charset="0"/>
                  <a:ea typeface="微软雅黑" charset="0"/>
                  <a:cs typeface="Helvetica Neue" panose="02000503000000020004"/>
                  <a:sym typeface="Helvetica Neue" panose="02000503000000020004"/>
                </a:rPr>
                <a:t>基础网络建设</a:t>
              </a:r>
              <a:endParaRPr kumimoji="0" lang="zh-CN" altLang="en-US" sz="1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endParaRPr>
            </a:p>
          </p:txBody>
        </p:sp>
        <p:sp>
          <p:nvSpPr>
            <p:cNvPr id="28" name="Project Name"/>
            <p:cNvSpPr txBox="1"/>
            <p:nvPr/>
          </p:nvSpPr>
          <p:spPr>
            <a:xfrm>
              <a:off x="10764520" y="3296920"/>
              <a:ext cx="1409700" cy="431800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/>
            <a:lstStyle>
              <a:lvl1pPr>
                <a:defRPr sz="1400" b="0" cap="all" spc="19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 algn="ctr"/>
              <a:r>
                <a:rPr lang="en-US" sz="2400">
                  <a:latin typeface="微软雅黑" charset="0"/>
                  <a:ea typeface="微软雅黑" charset="0"/>
                </a:rPr>
                <a:t>0.5m</a:t>
              </a:r>
              <a:r>
                <a:rPr lang="en-US" sz="1200">
                  <a:latin typeface="微软雅黑" charset="0"/>
                  <a:ea typeface="微软雅黑" charset="0"/>
                </a:rPr>
                <a:t>/s</a:t>
              </a:r>
              <a:endParaRPr lang="en-US" sz="1200">
                <a:latin typeface="微软雅黑" charset="0"/>
                <a:ea typeface="微软雅黑" charset="0"/>
              </a:endParaRPr>
            </a:p>
          </p:txBody>
        </p:sp>
        <p:sp>
          <p:nvSpPr>
            <p:cNvPr id="8" name="Rounded Rectangle"/>
            <p:cNvSpPr/>
            <p:nvPr/>
          </p:nvSpPr>
          <p:spPr>
            <a:xfrm>
              <a:off x="10198520" y="1709412"/>
              <a:ext cx="2298005" cy="2222403"/>
            </a:xfrm>
            <a:prstGeom prst="roundRect">
              <a:avLst>
                <a:gd name="adj" fmla="val 2545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913214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 sz="2400" dirty="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7859937" y="1844883"/>
              <a:ext cx="1744876" cy="726824"/>
              <a:chOff x="30012" y="3396"/>
              <a:chExt cx="3727" cy="3710"/>
            </a:xfrm>
          </p:grpSpPr>
          <p:graphicFrame>
            <p:nvGraphicFramePr>
              <p:cNvPr id="18" name="2D Doughnut Chart"/>
              <p:cNvGraphicFramePr/>
              <p:nvPr/>
            </p:nvGraphicFramePr>
            <p:xfrm>
              <a:off x="30012" y="3396"/>
              <a:ext cx="3727" cy="253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9" name="Project Name"/>
              <p:cNvSpPr txBox="1"/>
              <p:nvPr/>
            </p:nvSpPr>
            <p:spPr>
              <a:xfrm>
                <a:off x="30924" y="5898"/>
                <a:ext cx="2254" cy="120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50800" tIns="50800" rIns="50800" bIns="50800" anchor="ctr"/>
              <a:lstStyle>
                <a:lvl1pPr>
                  <a:defRPr sz="1400" b="0" cap="all" spc="196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pPr algn="ctr"/>
                <a:r>
                  <a:rPr lang="zh-CN" altLang="en-US" sz="1800" dirty="0">
                    <a:latin typeface="微软雅黑" charset="0"/>
                    <a:ea typeface="微软雅黑" charset="0"/>
                  </a:rPr>
                  <a:t>广域传输</a:t>
                </a:r>
                <a:endParaRPr lang="en-US" sz="1050" dirty="0"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20" name="Graphic 19"/>
              <p:cNvSpPr/>
              <p:nvPr/>
            </p:nvSpPr>
            <p:spPr>
              <a:xfrm>
                <a:off x="31625" y="4179"/>
                <a:ext cx="640" cy="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5" extrusionOk="0">
                    <a:moveTo>
                      <a:pt x="21576" y="5331"/>
                    </a:moveTo>
                    <a:cubicBezTo>
                      <a:pt x="21576" y="5309"/>
                      <a:pt x="21576" y="5309"/>
                      <a:pt x="21576" y="5286"/>
                    </a:cubicBezTo>
                    <a:cubicBezTo>
                      <a:pt x="21552" y="5240"/>
                      <a:pt x="21552" y="5195"/>
                      <a:pt x="21528" y="5149"/>
                    </a:cubicBezTo>
                    <a:lnTo>
                      <a:pt x="21528" y="5126"/>
                    </a:lnTo>
                    <a:cubicBezTo>
                      <a:pt x="21505" y="5081"/>
                      <a:pt x="21457" y="5035"/>
                      <a:pt x="21433" y="5012"/>
                    </a:cubicBezTo>
                    <a:lnTo>
                      <a:pt x="21409" y="4990"/>
                    </a:lnTo>
                    <a:cubicBezTo>
                      <a:pt x="21385" y="4967"/>
                      <a:pt x="21338" y="4944"/>
                      <a:pt x="21314" y="4921"/>
                    </a:cubicBezTo>
                    <a:lnTo>
                      <a:pt x="21290" y="4899"/>
                    </a:lnTo>
                    <a:lnTo>
                      <a:pt x="21266" y="4899"/>
                    </a:lnTo>
                    <a:lnTo>
                      <a:pt x="21242" y="4876"/>
                    </a:lnTo>
                    <a:lnTo>
                      <a:pt x="11110" y="68"/>
                    </a:lnTo>
                    <a:cubicBezTo>
                      <a:pt x="10919" y="-23"/>
                      <a:pt x="10681" y="-23"/>
                      <a:pt x="10466" y="68"/>
                    </a:cubicBezTo>
                    <a:lnTo>
                      <a:pt x="7057" y="1686"/>
                    </a:lnTo>
                    <a:lnTo>
                      <a:pt x="17237" y="6676"/>
                    </a:lnTo>
                    <a:lnTo>
                      <a:pt x="17261" y="6699"/>
                    </a:lnTo>
                    <a:cubicBezTo>
                      <a:pt x="17285" y="6699"/>
                      <a:pt x="17285" y="6721"/>
                      <a:pt x="17309" y="6721"/>
                    </a:cubicBezTo>
                    <a:cubicBezTo>
                      <a:pt x="17332" y="6744"/>
                      <a:pt x="17332" y="6767"/>
                      <a:pt x="17356" y="6790"/>
                    </a:cubicBezTo>
                    <a:cubicBezTo>
                      <a:pt x="17356" y="6812"/>
                      <a:pt x="17356" y="6812"/>
                      <a:pt x="17356" y="6835"/>
                    </a:cubicBezTo>
                    <a:lnTo>
                      <a:pt x="17356" y="12144"/>
                    </a:lnTo>
                    <a:cubicBezTo>
                      <a:pt x="17356" y="12235"/>
                      <a:pt x="17309" y="12304"/>
                      <a:pt x="17237" y="12349"/>
                    </a:cubicBezTo>
                    <a:lnTo>
                      <a:pt x="15187" y="13374"/>
                    </a:lnTo>
                    <a:cubicBezTo>
                      <a:pt x="15068" y="13443"/>
                      <a:pt x="14924" y="13397"/>
                      <a:pt x="14853" y="13283"/>
                    </a:cubicBezTo>
                    <a:cubicBezTo>
                      <a:pt x="14829" y="13261"/>
                      <a:pt x="14829" y="13215"/>
                      <a:pt x="14829" y="13169"/>
                    </a:cubicBezTo>
                    <a:lnTo>
                      <a:pt x="14829" y="7997"/>
                    </a:lnTo>
                    <a:lnTo>
                      <a:pt x="4530" y="2916"/>
                    </a:lnTo>
                    <a:lnTo>
                      <a:pt x="4506" y="2893"/>
                    </a:lnTo>
                    <a:lnTo>
                      <a:pt x="381" y="4853"/>
                    </a:lnTo>
                    <a:lnTo>
                      <a:pt x="358" y="4876"/>
                    </a:lnTo>
                    <a:lnTo>
                      <a:pt x="334" y="4876"/>
                    </a:lnTo>
                    <a:lnTo>
                      <a:pt x="310" y="4899"/>
                    </a:lnTo>
                    <a:cubicBezTo>
                      <a:pt x="286" y="4921"/>
                      <a:pt x="238" y="4944"/>
                      <a:pt x="215" y="4967"/>
                    </a:cubicBezTo>
                    <a:lnTo>
                      <a:pt x="191" y="4990"/>
                    </a:lnTo>
                    <a:cubicBezTo>
                      <a:pt x="143" y="5035"/>
                      <a:pt x="119" y="5081"/>
                      <a:pt x="72" y="5126"/>
                    </a:cubicBezTo>
                    <a:lnTo>
                      <a:pt x="72" y="5149"/>
                    </a:lnTo>
                    <a:cubicBezTo>
                      <a:pt x="48" y="5195"/>
                      <a:pt x="24" y="5240"/>
                      <a:pt x="24" y="5286"/>
                    </a:cubicBezTo>
                    <a:cubicBezTo>
                      <a:pt x="24" y="5309"/>
                      <a:pt x="24" y="5309"/>
                      <a:pt x="24" y="5331"/>
                    </a:cubicBezTo>
                    <a:cubicBezTo>
                      <a:pt x="24" y="5377"/>
                      <a:pt x="0" y="5400"/>
                      <a:pt x="0" y="5445"/>
                    </a:cubicBezTo>
                    <a:lnTo>
                      <a:pt x="0" y="16086"/>
                    </a:lnTo>
                    <a:cubicBezTo>
                      <a:pt x="0" y="16336"/>
                      <a:pt x="143" y="16587"/>
                      <a:pt x="405" y="16701"/>
                    </a:cubicBezTo>
                    <a:lnTo>
                      <a:pt x="10442" y="21486"/>
                    </a:lnTo>
                    <a:cubicBezTo>
                      <a:pt x="10585" y="21554"/>
                      <a:pt x="10752" y="21577"/>
                      <a:pt x="10919" y="21531"/>
                    </a:cubicBezTo>
                    <a:lnTo>
                      <a:pt x="10967" y="21509"/>
                    </a:lnTo>
                    <a:cubicBezTo>
                      <a:pt x="11015" y="21509"/>
                      <a:pt x="11038" y="21486"/>
                      <a:pt x="11086" y="21463"/>
                    </a:cubicBezTo>
                    <a:lnTo>
                      <a:pt x="21195" y="16678"/>
                    </a:lnTo>
                    <a:cubicBezTo>
                      <a:pt x="21433" y="16564"/>
                      <a:pt x="21600" y="16336"/>
                      <a:pt x="21600" y="16063"/>
                    </a:cubicBezTo>
                    <a:lnTo>
                      <a:pt x="21600" y="5445"/>
                    </a:lnTo>
                    <a:cubicBezTo>
                      <a:pt x="21576" y="5400"/>
                      <a:pt x="21576" y="5377"/>
                      <a:pt x="21576" y="53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 panose="02000503000000020004"/>
                  </a:defRPr>
                </a:p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0241070" y="1859639"/>
              <a:ext cx="1830083" cy="702727"/>
              <a:chOff x="29871" y="3533"/>
              <a:chExt cx="3909" cy="3587"/>
            </a:xfrm>
          </p:grpSpPr>
          <p:graphicFrame>
            <p:nvGraphicFramePr>
              <p:cNvPr id="24" name="2D Doughnut Chart"/>
              <p:cNvGraphicFramePr/>
              <p:nvPr/>
            </p:nvGraphicFramePr>
            <p:xfrm>
              <a:off x="29871" y="3533"/>
              <a:ext cx="3909" cy="245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4" name="Project Name"/>
              <p:cNvSpPr txBox="1"/>
              <p:nvPr/>
            </p:nvSpPr>
            <p:spPr>
              <a:xfrm>
                <a:off x="30870" y="6198"/>
                <a:ext cx="2122" cy="92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50800" tIns="50800" rIns="50800" bIns="50800" anchor="ctr"/>
              <a:lstStyle>
                <a:lvl1pPr>
                  <a:defRPr sz="1400" b="0" cap="all" spc="196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pPr algn="ctr"/>
                <a:r>
                  <a:rPr lang="zh-CN" altLang="en-US" sz="1800" dirty="0">
                    <a:latin typeface="微软雅黑" charset="0"/>
                    <a:ea typeface="微软雅黑" charset="0"/>
                  </a:rPr>
                  <a:t>运行系统</a:t>
                </a:r>
                <a:endParaRPr lang="en-US" sz="1050" dirty="0"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45" name="Graphic 19"/>
              <p:cNvSpPr/>
              <p:nvPr/>
            </p:nvSpPr>
            <p:spPr>
              <a:xfrm>
                <a:off x="31524" y="4744"/>
                <a:ext cx="640" cy="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5" extrusionOk="0">
                    <a:moveTo>
                      <a:pt x="21576" y="5331"/>
                    </a:moveTo>
                    <a:cubicBezTo>
                      <a:pt x="21576" y="5309"/>
                      <a:pt x="21576" y="5309"/>
                      <a:pt x="21576" y="5286"/>
                    </a:cubicBezTo>
                    <a:cubicBezTo>
                      <a:pt x="21552" y="5240"/>
                      <a:pt x="21552" y="5195"/>
                      <a:pt x="21528" y="5149"/>
                    </a:cubicBezTo>
                    <a:lnTo>
                      <a:pt x="21528" y="5126"/>
                    </a:lnTo>
                    <a:cubicBezTo>
                      <a:pt x="21505" y="5081"/>
                      <a:pt x="21457" y="5035"/>
                      <a:pt x="21433" y="5012"/>
                    </a:cubicBezTo>
                    <a:lnTo>
                      <a:pt x="21409" y="4990"/>
                    </a:lnTo>
                    <a:cubicBezTo>
                      <a:pt x="21385" y="4967"/>
                      <a:pt x="21338" y="4944"/>
                      <a:pt x="21314" y="4921"/>
                    </a:cubicBezTo>
                    <a:lnTo>
                      <a:pt x="21290" y="4899"/>
                    </a:lnTo>
                    <a:lnTo>
                      <a:pt x="21266" y="4899"/>
                    </a:lnTo>
                    <a:lnTo>
                      <a:pt x="21242" y="4876"/>
                    </a:lnTo>
                    <a:lnTo>
                      <a:pt x="11110" y="68"/>
                    </a:lnTo>
                    <a:cubicBezTo>
                      <a:pt x="10919" y="-23"/>
                      <a:pt x="10681" y="-23"/>
                      <a:pt x="10466" y="68"/>
                    </a:cubicBezTo>
                    <a:lnTo>
                      <a:pt x="7057" y="1686"/>
                    </a:lnTo>
                    <a:lnTo>
                      <a:pt x="17237" y="6676"/>
                    </a:lnTo>
                    <a:lnTo>
                      <a:pt x="17261" y="6699"/>
                    </a:lnTo>
                    <a:cubicBezTo>
                      <a:pt x="17285" y="6699"/>
                      <a:pt x="17285" y="6721"/>
                      <a:pt x="17309" y="6721"/>
                    </a:cubicBezTo>
                    <a:cubicBezTo>
                      <a:pt x="17332" y="6744"/>
                      <a:pt x="17332" y="6767"/>
                      <a:pt x="17356" y="6790"/>
                    </a:cubicBezTo>
                    <a:cubicBezTo>
                      <a:pt x="17356" y="6812"/>
                      <a:pt x="17356" y="6812"/>
                      <a:pt x="17356" y="6835"/>
                    </a:cubicBezTo>
                    <a:lnTo>
                      <a:pt x="17356" y="12144"/>
                    </a:lnTo>
                    <a:cubicBezTo>
                      <a:pt x="17356" y="12235"/>
                      <a:pt x="17309" y="12304"/>
                      <a:pt x="17237" y="12349"/>
                    </a:cubicBezTo>
                    <a:lnTo>
                      <a:pt x="15187" y="13374"/>
                    </a:lnTo>
                    <a:cubicBezTo>
                      <a:pt x="15068" y="13443"/>
                      <a:pt x="14924" y="13397"/>
                      <a:pt x="14853" y="13283"/>
                    </a:cubicBezTo>
                    <a:cubicBezTo>
                      <a:pt x="14829" y="13261"/>
                      <a:pt x="14829" y="13215"/>
                      <a:pt x="14829" y="13169"/>
                    </a:cubicBezTo>
                    <a:lnTo>
                      <a:pt x="14829" y="7997"/>
                    </a:lnTo>
                    <a:lnTo>
                      <a:pt x="4530" y="2916"/>
                    </a:lnTo>
                    <a:lnTo>
                      <a:pt x="4506" y="2893"/>
                    </a:lnTo>
                    <a:lnTo>
                      <a:pt x="381" y="4853"/>
                    </a:lnTo>
                    <a:lnTo>
                      <a:pt x="358" y="4876"/>
                    </a:lnTo>
                    <a:lnTo>
                      <a:pt x="334" y="4876"/>
                    </a:lnTo>
                    <a:lnTo>
                      <a:pt x="310" y="4899"/>
                    </a:lnTo>
                    <a:cubicBezTo>
                      <a:pt x="286" y="4921"/>
                      <a:pt x="238" y="4944"/>
                      <a:pt x="215" y="4967"/>
                    </a:cubicBezTo>
                    <a:lnTo>
                      <a:pt x="191" y="4990"/>
                    </a:lnTo>
                    <a:cubicBezTo>
                      <a:pt x="143" y="5035"/>
                      <a:pt x="119" y="5081"/>
                      <a:pt x="72" y="5126"/>
                    </a:cubicBezTo>
                    <a:lnTo>
                      <a:pt x="72" y="5149"/>
                    </a:lnTo>
                    <a:cubicBezTo>
                      <a:pt x="48" y="5195"/>
                      <a:pt x="24" y="5240"/>
                      <a:pt x="24" y="5286"/>
                    </a:cubicBezTo>
                    <a:cubicBezTo>
                      <a:pt x="24" y="5309"/>
                      <a:pt x="24" y="5309"/>
                      <a:pt x="24" y="5331"/>
                    </a:cubicBezTo>
                    <a:cubicBezTo>
                      <a:pt x="24" y="5377"/>
                      <a:pt x="0" y="5400"/>
                      <a:pt x="0" y="5445"/>
                    </a:cubicBezTo>
                    <a:lnTo>
                      <a:pt x="0" y="16086"/>
                    </a:lnTo>
                    <a:cubicBezTo>
                      <a:pt x="0" y="16336"/>
                      <a:pt x="143" y="16587"/>
                      <a:pt x="405" y="16701"/>
                    </a:cubicBezTo>
                    <a:lnTo>
                      <a:pt x="10442" y="21486"/>
                    </a:lnTo>
                    <a:cubicBezTo>
                      <a:pt x="10585" y="21554"/>
                      <a:pt x="10752" y="21577"/>
                      <a:pt x="10919" y="21531"/>
                    </a:cubicBezTo>
                    <a:lnTo>
                      <a:pt x="10967" y="21509"/>
                    </a:lnTo>
                    <a:cubicBezTo>
                      <a:pt x="11015" y="21509"/>
                      <a:pt x="11038" y="21486"/>
                      <a:pt x="11086" y="21463"/>
                    </a:cubicBezTo>
                    <a:lnTo>
                      <a:pt x="21195" y="16678"/>
                    </a:lnTo>
                    <a:cubicBezTo>
                      <a:pt x="21433" y="16564"/>
                      <a:pt x="21600" y="16336"/>
                      <a:pt x="21600" y="16063"/>
                    </a:cubicBezTo>
                    <a:lnTo>
                      <a:pt x="21600" y="5445"/>
                    </a:lnTo>
                    <a:cubicBezTo>
                      <a:pt x="21576" y="5400"/>
                      <a:pt x="21576" y="5377"/>
                      <a:pt x="21576" y="53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 panose="02000503000000020004"/>
                  </a:defRPr>
                </a:p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7700061" y="4003628"/>
              <a:ext cx="1830070" cy="3175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cs typeface="Helvetica Neue" panose="02000503000000020004"/>
                  <a:sym typeface="Helvetica Neue" panose="02000503000000020004"/>
                </a:rPr>
                <a:t>传输组网</a:t>
              </a:r>
              <a:endParaRPr kumimoji="0" lang="zh-CN" altLang="en-US" sz="1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0343261" y="4025348"/>
              <a:ext cx="1830070" cy="3175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6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微软雅黑" charset="0"/>
                  <a:ea typeface="微软雅黑" charset="0"/>
                  <a:cs typeface="Helvetica Neue" panose="02000503000000020004"/>
                  <a:sym typeface="Helvetica Neue" panose="02000503000000020004"/>
                </a:rPr>
                <a:t>系统运行</a:t>
              </a:r>
              <a:endParaRPr kumimoji="0" lang="zh-CN" altLang="en-US" sz="1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endParaRPr>
            </a:p>
          </p:txBody>
        </p:sp>
        <p:sp>
          <p:nvSpPr>
            <p:cNvPr id="6673" name="Placeholder text"/>
            <p:cNvSpPr txBox="1"/>
            <p:nvPr/>
          </p:nvSpPr>
          <p:spPr>
            <a:xfrm>
              <a:off x="7892480" y="3016696"/>
              <a:ext cx="2044496" cy="3180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 algn="ctr">
                <a:buClrTx/>
                <a:buSzTx/>
                <a:buFontTx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专线接入●传输规划●运行标准</a:t>
              </a:r>
              <a:endParaRPr lang="zh-CN" sz="14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8067" name="Placeholder text"/>
            <p:cNvSpPr txBox="1"/>
            <p:nvPr/>
          </p:nvSpPr>
          <p:spPr>
            <a:xfrm>
              <a:off x="10287999" y="2963193"/>
              <a:ext cx="2051549" cy="3180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行为管理●安全防控●流量分配</a:t>
              </a:r>
              <a:endParaRPr lang="zh-CN" sz="14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</p:grpSp>
      <p:sp>
        <p:nvSpPr>
          <p:cNvPr id="6782" name="Rounded Rectangle"/>
          <p:cNvSpPr/>
          <p:nvPr/>
        </p:nvSpPr>
        <p:spPr>
          <a:xfrm>
            <a:off x="280918" y="5556015"/>
            <a:ext cx="3298798" cy="346034"/>
          </a:xfrm>
          <a:prstGeom prst="roundRect">
            <a:avLst>
              <a:gd name="adj" fmla="val 8794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799254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r>
              <a:rPr lang="zh-CN" altLang="en-US" sz="1400" cap="all" spc="224" dirty="0">
                <a:solidFill>
                  <a:srgbClr val="FFFFFF"/>
                </a:solidFill>
                <a:latin typeface="微软雅黑" charset="0"/>
                <a:ea typeface="微软雅黑" charset="0"/>
                <a:sym typeface="Open Sans Bold"/>
              </a:rPr>
              <a:t>局域网交换系统 </a:t>
            </a:r>
            <a:endParaRPr sz="1400" cap="all" spc="224" dirty="0">
              <a:solidFill>
                <a:srgbClr val="FFFFFF"/>
              </a:solidFill>
              <a:latin typeface="微软雅黑" charset="0"/>
              <a:ea typeface="微软雅黑" charset="0"/>
              <a:sym typeface="Open Sans Bold"/>
            </a:endParaRPr>
          </a:p>
        </p:txBody>
      </p:sp>
      <p:sp>
        <p:nvSpPr>
          <p:cNvPr id="52" name="Line"/>
          <p:cNvSpPr/>
          <p:nvPr/>
        </p:nvSpPr>
        <p:spPr>
          <a:xfrm>
            <a:off x="280918" y="5981951"/>
            <a:ext cx="3343874" cy="0"/>
          </a:xfrm>
          <a:prstGeom prst="line">
            <a:avLst/>
          </a:prstGeom>
          <a:noFill/>
          <a:ln w="25400" cap="flat">
            <a:solidFill>
              <a:srgbClr val="E4E5E4"/>
            </a:solidFill>
            <a:prstDash val="solid"/>
            <a:miter lim="400000"/>
          </a:ln>
          <a:effectLst/>
        </p:spPr>
        <p:txBody>
          <a:bodyPr wrap="square" lIns="30149" tIns="30149" rIns="30149" bIns="30149" numCol="1" anchor="ctr">
            <a:noAutofit/>
          </a:bodyPr>
          <a:lstStyle/>
          <a:p>
            <a:endParaRPr sz="1780"/>
          </a:p>
        </p:txBody>
      </p:sp>
      <p:sp>
        <p:nvSpPr>
          <p:cNvPr id="54" name="Line"/>
          <p:cNvSpPr/>
          <p:nvPr/>
        </p:nvSpPr>
        <p:spPr>
          <a:xfrm>
            <a:off x="280918" y="6641096"/>
            <a:ext cx="3343874" cy="0"/>
          </a:xfrm>
          <a:prstGeom prst="line">
            <a:avLst/>
          </a:prstGeom>
          <a:noFill/>
          <a:ln w="25400" cap="flat">
            <a:solidFill>
              <a:srgbClr val="E4E5E4"/>
            </a:solidFill>
            <a:prstDash val="solid"/>
            <a:miter lim="400000"/>
          </a:ln>
          <a:effectLst/>
        </p:spPr>
        <p:txBody>
          <a:bodyPr wrap="square" lIns="30149" tIns="30149" rIns="30149" bIns="30149" numCol="1" anchor="ctr">
            <a:noAutofit/>
          </a:bodyPr>
          <a:lstStyle/>
          <a:p>
            <a:endParaRPr sz="1780"/>
          </a:p>
        </p:txBody>
      </p:sp>
      <p:sp>
        <p:nvSpPr>
          <p:cNvPr id="56" name="Line"/>
          <p:cNvSpPr/>
          <p:nvPr/>
        </p:nvSpPr>
        <p:spPr>
          <a:xfrm>
            <a:off x="280918" y="7109324"/>
            <a:ext cx="3343874" cy="0"/>
          </a:xfrm>
          <a:prstGeom prst="line">
            <a:avLst/>
          </a:prstGeom>
          <a:noFill/>
          <a:ln w="25400" cap="flat">
            <a:solidFill>
              <a:srgbClr val="E4E5E4"/>
            </a:solidFill>
            <a:prstDash val="solid"/>
            <a:miter lim="400000"/>
          </a:ln>
          <a:effectLst/>
        </p:spPr>
        <p:txBody>
          <a:bodyPr wrap="square" lIns="30149" tIns="30149" rIns="30149" bIns="30149" numCol="1" anchor="ctr">
            <a:noAutofit/>
          </a:bodyPr>
          <a:lstStyle/>
          <a:p>
            <a:endParaRPr sz="1780"/>
          </a:p>
        </p:txBody>
      </p:sp>
      <p:sp>
        <p:nvSpPr>
          <p:cNvPr id="6720" name="Line"/>
          <p:cNvSpPr/>
          <p:nvPr/>
        </p:nvSpPr>
        <p:spPr>
          <a:xfrm flipV="1">
            <a:off x="10644545" y="5489557"/>
            <a:ext cx="3196903" cy="50073"/>
          </a:xfrm>
          <a:prstGeom prst="line">
            <a:avLst/>
          </a:prstGeom>
          <a:noFill/>
          <a:ln w="25400" cap="flat">
            <a:solidFill>
              <a:srgbClr val="E4E5E4"/>
            </a:solidFill>
            <a:prstDash val="solid"/>
            <a:miter lim="400000"/>
          </a:ln>
          <a:effectLst/>
        </p:spPr>
        <p:txBody>
          <a:bodyPr wrap="square" lIns="30149" tIns="30149" rIns="30149" bIns="30149" numCol="1" anchor="ctr">
            <a:noAutofit/>
          </a:bodyPr>
          <a:lstStyle/>
          <a:p>
            <a:endParaRPr sz="1780"/>
          </a:p>
        </p:txBody>
      </p:sp>
      <p:sp>
        <p:nvSpPr>
          <p:cNvPr id="6733" name="Rounded Rectangle"/>
          <p:cNvSpPr/>
          <p:nvPr/>
        </p:nvSpPr>
        <p:spPr>
          <a:xfrm>
            <a:off x="253873" y="6967648"/>
            <a:ext cx="3325844" cy="324437"/>
          </a:xfrm>
          <a:prstGeom prst="roundRect">
            <a:avLst>
              <a:gd name="adj" fmla="val 8794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18799254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>
              <a:latin typeface="微软雅黑" charset="0"/>
              <a:ea typeface="微软雅黑" charset="0"/>
            </a:endParaRPr>
          </a:p>
        </p:txBody>
      </p:sp>
      <p:sp>
        <p:nvSpPr>
          <p:cNvPr id="6734" name="More Info"/>
          <p:cNvSpPr/>
          <p:nvPr/>
        </p:nvSpPr>
        <p:spPr>
          <a:xfrm>
            <a:off x="315477" y="7015679"/>
            <a:ext cx="3211278" cy="276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</p:spPr>
        <p:txBody>
          <a:bodyPr wrap="square" lIns="30149" tIns="30149" rIns="30149" bIns="30149" numCol="1" anchor="ctr">
            <a:spAutoFit/>
          </a:bodyPr>
          <a:lstStyle>
            <a:lvl1pPr>
              <a:defRPr sz="1600" b="0" cap="all" spc="22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algn="ctr"/>
            <a:r>
              <a:rPr lang="zh-CN" altLang="en-US" sz="1400" dirty="0">
                <a:latin typeface="微软雅黑" charset="0"/>
                <a:ea typeface="微软雅黑" charset="0"/>
              </a:rPr>
              <a:t>系统运行 </a:t>
            </a:r>
            <a:endParaRPr sz="1400" dirty="0">
              <a:latin typeface="微软雅黑" charset="0"/>
              <a:ea typeface="微软雅黑" charset="0"/>
            </a:endParaRPr>
          </a:p>
        </p:txBody>
      </p:sp>
      <p:sp>
        <p:nvSpPr>
          <p:cNvPr id="6735" name="Graphic 278"/>
          <p:cNvSpPr/>
          <p:nvPr/>
        </p:nvSpPr>
        <p:spPr>
          <a:xfrm>
            <a:off x="12989293" y="7223814"/>
            <a:ext cx="43573" cy="32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9" extrusionOk="0">
                <a:moveTo>
                  <a:pt x="21600" y="10759"/>
                </a:moveTo>
                <a:cubicBezTo>
                  <a:pt x="21600" y="10540"/>
                  <a:pt x="21437" y="10329"/>
                  <a:pt x="21148" y="10174"/>
                </a:cubicBezTo>
                <a:lnTo>
                  <a:pt x="2634" y="242"/>
                </a:lnTo>
                <a:cubicBezTo>
                  <a:pt x="2031" y="-81"/>
                  <a:pt x="1054" y="-81"/>
                  <a:pt x="452" y="242"/>
                </a:cubicBezTo>
                <a:cubicBezTo>
                  <a:pt x="163" y="398"/>
                  <a:pt x="0" y="608"/>
                  <a:pt x="0" y="827"/>
                </a:cubicBezTo>
                <a:lnTo>
                  <a:pt x="0" y="20691"/>
                </a:lnTo>
                <a:cubicBezTo>
                  <a:pt x="0" y="21149"/>
                  <a:pt x="691" y="21519"/>
                  <a:pt x="1543" y="21519"/>
                </a:cubicBezTo>
                <a:cubicBezTo>
                  <a:pt x="1952" y="21519"/>
                  <a:pt x="2344" y="21432"/>
                  <a:pt x="2634" y="21277"/>
                </a:cubicBezTo>
                <a:lnTo>
                  <a:pt x="21148" y="11345"/>
                </a:lnTo>
                <a:cubicBezTo>
                  <a:pt x="21437" y="11189"/>
                  <a:pt x="21600" y="10979"/>
                  <a:pt x="21600" y="10759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27133" tIns="27133" rIns="27133" bIns="27133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>
              <a:latin typeface="微软雅黑" charset="0"/>
              <a:ea typeface="微软雅黑" charset="0"/>
            </a:endParaRPr>
          </a:p>
        </p:txBody>
      </p:sp>
      <p:sp>
        <p:nvSpPr>
          <p:cNvPr id="6736" name="Shape"/>
          <p:cNvSpPr/>
          <p:nvPr/>
        </p:nvSpPr>
        <p:spPr>
          <a:xfrm>
            <a:off x="10644547" y="4794162"/>
            <a:ext cx="3196901" cy="695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5" extrusionOk="0">
                <a:moveTo>
                  <a:pt x="0" y="5124"/>
                </a:moveTo>
                <a:lnTo>
                  <a:pt x="4" y="766"/>
                </a:lnTo>
                <a:cubicBezTo>
                  <a:pt x="1" y="571"/>
                  <a:pt x="41" y="381"/>
                  <a:pt x="114" y="239"/>
                </a:cubicBezTo>
                <a:cubicBezTo>
                  <a:pt x="198" y="74"/>
                  <a:pt x="319" y="-13"/>
                  <a:pt x="442" y="1"/>
                </a:cubicBezTo>
                <a:lnTo>
                  <a:pt x="21203" y="11"/>
                </a:lnTo>
                <a:cubicBezTo>
                  <a:pt x="21311" y="2"/>
                  <a:pt x="21416" y="77"/>
                  <a:pt x="21492" y="217"/>
                </a:cubicBezTo>
                <a:cubicBezTo>
                  <a:pt x="21554" y="330"/>
                  <a:pt x="21592" y="479"/>
                  <a:pt x="21600" y="638"/>
                </a:cubicBezTo>
                <a:lnTo>
                  <a:pt x="21597" y="20791"/>
                </a:lnTo>
                <a:cubicBezTo>
                  <a:pt x="21593" y="21037"/>
                  <a:pt x="21526" y="21265"/>
                  <a:pt x="21415" y="21405"/>
                </a:cubicBezTo>
                <a:cubicBezTo>
                  <a:pt x="21294" y="21558"/>
                  <a:pt x="21138" y="21587"/>
                  <a:pt x="21003" y="21482"/>
                </a:cubicBezTo>
                <a:lnTo>
                  <a:pt x="365" y="5885"/>
                </a:lnTo>
                <a:cubicBezTo>
                  <a:pt x="253" y="5829"/>
                  <a:pt x="154" y="5705"/>
                  <a:pt x="87" y="5532"/>
                </a:cubicBezTo>
                <a:cubicBezTo>
                  <a:pt x="40" y="5411"/>
                  <a:pt x="10" y="5271"/>
                  <a:pt x="0" y="5124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8799254"/>
          </a:gradFill>
          <a:ln w="12700">
            <a:miter lim="400000"/>
          </a:ln>
        </p:spPr>
        <p:txBody>
          <a:bodyPr lIns="30149" tIns="30149" rIns="30149" bIns="30149" anchor="ctr"/>
          <a:lstStyle/>
          <a:p>
            <a:endParaRPr sz="1780" dirty="0">
              <a:latin typeface="微软雅黑" charset="0"/>
              <a:ea typeface="微软雅黑" charset="0"/>
            </a:endParaRPr>
          </a:p>
        </p:txBody>
      </p:sp>
      <p:sp>
        <p:nvSpPr>
          <p:cNvPr id="6737" name="Placeholder text"/>
          <p:cNvSpPr txBox="1"/>
          <p:nvPr/>
        </p:nvSpPr>
        <p:spPr>
          <a:xfrm>
            <a:off x="11604714" y="4794162"/>
            <a:ext cx="2162888" cy="207229"/>
          </a:xfrm>
          <a:prstGeom prst="rect">
            <a:avLst/>
          </a:prstGeom>
          <a:ln w="12700">
            <a:miter lim="400000"/>
          </a:ln>
        </p:spPr>
        <p:txBody>
          <a:bodyPr lIns="30149" tIns="30149" rIns="30149" bIns="30149" anchor="ctr">
            <a:spAutoFit/>
          </a:bodyPr>
          <a:lstStyle>
            <a:lvl1pPr algn="r">
              <a:defRPr sz="1600" b="0" cap="all" spc="22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endParaRPr sz="950" dirty="0">
              <a:latin typeface="微软雅黑" charset="0"/>
              <a:ea typeface="微软雅黑" charset="0"/>
            </a:endParaRPr>
          </a:p>
        </p:txBody>
      </p:sp>
      <p:sp>
        <p:nvSpPr>
          <p:cNvPr id="6740" name="Graphic 76"/>
          <p:cNvSpPr/>
          <p:nvPr/>
        </p:nvSpPr>
        <p:spPr>
          <a:xfrm>
            <a:off x="10885004" y="5111349"/>
            <a:ext cx="245663" cy="121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23" h="21500" extrusionOk="0">
                <a:moveTo>
                  <a:pt x="13944" y="15082"/>
                </a:moveTo>
                <a:cubicBezTo>
                  <a:pt x="14769" y="15903"/>
                  <a:pt x="15087" y="17000"/>
                  <a:pt x="14801" y="18045"/>
                </a:cubicBezTo>
                <a:cubicBezTo>
                  <a:pt x="14467" y="18995"/>
                  <a:pt x="13663" y="19782"/>
                  <a:pt x="12591" y="20207"/>
                </a:cubicBezTo>
                <a:cubicBezTo>
                  <a:pt x="12249" y="20346"/>
                  <a:pt x="12057" y="20656"/>
                  <a:pt x="12119" y="20969"/>
                </a:cubicBezTo>
                <a:cubicBezTo>
                  <a:pt x="12193" y="21289"/>
                  <a:pt x="12538" y="21515"/>
                  <a:pt x="12928" y="21498"/>
                </a:cubicBezTo>
                <a:cubicBezTo>
                  <a:pt x="15665" y="21380"/>
                  <a:pt x="18149" y="20123"/>
                  <a:pt x="19541" y="18152"/>
                </a:cubicBezTo>
                <a:cubicBezTo>
                  <a:pt x="20865" y="16229"/>
                  <a:pt x="21256" y="13956"/>
                  <a:pt x="20634" y="11800"/>
                </a:cubicBezTo>
                <a:cubicBezTo>
                  <a:pt x="20032" y="9698"/>
                  <a:pt x="18774" y="7768"/>
                  <a:pt x="16986" y="6205"/>
                </a:cubicBezTo>
                <a:cubicBezTo>
                  <a:pt x="16680" y="5937"/>
                  <a:pt x="16170" y="5926"/>
                  <a:pt x="15848" y="6182"/>
                </a:cubicBezTo>
                <a:cubicBezTo>
                  <a:pt x="15797" y="6222"/>
                  <a:pt x="15753" y="6268"/>
                  <a:pt x="15716" y="6318"/>
                </a:cubicBezTo>
                <a:cubicBezTo>
                  <a:pt x="15290" y="6864"/>
                  <a:pt x="14755" y="7345"/>
                  <a:pt x="14135" y="7741"/>
                </a:cubicBezTo>
                <a:cubicBezTo>
                  <a:pt x="13412" y="4747"/>
                  <a:pt x="11456" y="2060"/>
                  <a:pt x="8606" y="147"/>
                </a:cubicBezTo>
                <a:cubicBezTo>
                  <a:pt x="8258" y="-85"/>
                  <a:pt x="7752" y="-38"/>
                  <a:pt x="7475" y="252"/>
                </a:cubicBezTo>
                <a:cubicBezTo>
                  <a:pt x="7427" y="302"/>
                  <a:pt x="7388" y="357"/>
                  <a:pt x="7359" y="415"/>
                </a:cubicBezTo>
                <a:cubicBezTo>
                  <a:pt x="5389" y="4399"/>
                  <a:pt x="1463" y="7118"/>
                  <a:pt x="237" y="11367"/>
                </a:cubicBezTo>
                <a:cubicBezTo>
                  <a:pt x="-344" y="13580"/>
                  <a:pt x="152" y="15895"/>
                  <a:pt x="1617" y="17803"/>
                </a:cubicBezTo>
                <a:cubicBezTo>
                  <a:pt x="2985" y="19515"/>
                  <a:pt x="4497" y="20961"/>
                  <a:pt x="6853" y="21478"/>
                </a:cubicBezTo>
                <a:cubicBezTo>
                  <a:pt x="6920" y="21492"/>
                  <a:pt x="6990" y="21500"/>
                  <a:pt x="7059" y="21500"/>
                </a:cubicBezTo>
                <a:cubicBezTo>
                  <a:pt x="7503" y="21500"/>
                  <a:pt x="7863" y="21199"/>
                  <a:pt x="7863" y="20828"/>
                </a:cubicBezTo>
                <a:cubicBezTo>
                  <a:pt x="7863" y="20691"/>
                  <a:pt x="7813" y="20558"/>
                  <a:pt x="7720" y="20445"/>
                </a:cubicBezTo>
                <a:cubicBezTo>
                  <a:pt x="6847" y="19396"/>
                  <a:pt x="6069" y="18362"/>
                  <a:pt x="6116" y="17228"/>
                </a:cubicBezTo>
                <a:cubicBezTo>
                  <a:pt x="6160" y="16688"/>
                  <a:pt x="6350" y="16163"/>
                  <a:pt x="6670" y="15693"/>
                </a:cubicBezTo>
                <a:cubicBezTo>
                  <a:pt x="6925" y="15293"/>
                  <a:pt x="7235" y="14918"/>
                  <a:pt x="7594" y="14578"/>
                </a:cubicBezTo>
                <a:cubicBezTo>
                  <a:pt x="7840" y="14346"/>
                  <a:pt x="8108" y="14127"/>
                  <a:pt x="8376" y="13906"/>
                </a:cubicBezTo>
                <a:cubicBezTo>
                  <a:pt x="8799" y="13576"/>
                  <a:pt x="9194" y="13220"/>
                  <a:pt x="9557" y="12843"/>
                </a:cubicBezTo>
                <a:cubicBezTo>
                  <a:pt x="11283" y="13800"/>
                  <a:pt x="12414" y="15345"/>
                  <a:pt x="12649" y="17064"/>
                </a:cubicBezTo>
                <a:cubicBezTo>
                  <a:pt x="13307" y="16526"/>
                  <a:pt x="13759" y="15836"/>
                  <a:pt x="13944" y="1508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8799254"/>
          </a:gradFill>
          <a:ln w="12700">
            <a:miter lim="400000"/>
          </a:ln>
        </p:spPr>
        <p:txBody>
          <a:bodyPr lIns="27133" rIns="27133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>
              <a:latin typeface="微软雅黑" charset="0"/>
              <a:ea typeface="微软雅黑" charset="0"/>
            </a:endParaRPr>
          </a:p>
        </p:txBody>
      </p:sp>
      <p:sp>
        <p:nvSpPr>
          <p:cNvPr id="6758" name="Graphic 278"/>
          <p:cNvSpPr/>
          <p:nvPr/>
        </p:nvSpPr>
        <p:spPr>
          <a:xfrm>
            <a:off x="9514699" y="7223814"/>
            <a:ext cx="43573" cy="32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9" extrusionOk="0">
                <a:moveTo>
                  <a:pt x="21600" y="10759"/>
                </a:moveTo>
                <a:cubicBezTo>
                  <a:pt x="21600" y="10540"/>
                  <a:pt x="21437" y="10329"/>
                  <a:pt x="21148" y="10174"/>
                </a:cubicBezTo>
                <a:lnTo>
                  <a:pt x="2634" y="242"/>
                </a:lnTo>
                <a:cubicBezTo>
                  <a:pt x="2031" y="-81"/>
                  <a:pt x="1054" y="-81"/>
                  <a:pt x="452" y="242"/>
                </a:cubicBezTo>
                <a:cubicBezTo>
                  <a:pt x="163" y="398"/>
                  <a:pt x="0" y="608"/>
                  <a:pt x="0" y="827"/>
                </a:cubicBezTo>
                <a:lnTo>
                  <a:pt x="0" y="20691"/>
                </a:lnTo>
                <a:cubicBezTo>
                  <a:pt x="0" y="21149"/>
                  <a:pt x="691" y="21519"/>
                  <a:pt x="1543" y="21519"/>
                </a:cubicBezTo>
                <a:cubicBezTo>
                  <a:pt x="1952" y="21519"/>
                  <a:pt x="2344" y="21432"/>
                  <a:pt x="2634" y="21277"/>
                </a:cubicBezTo>
                <a:lnTo>
                  <a:pt x="21148" y="11345"/>
                </a:lnTo>
                <a:cubicBezTo>
                  <a:pt x="21437" y="11189"/>
                  <a:pt x="21600" y="10979"/>
                  <a:pt x="21600" y="10759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27133" tIns="27133" rIns="27133" bIns="27133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>
              <a:latin typeface="微软雅黑" charset="0"/>
              <a:ea typeface="微软雅黑" charset="0"/>
            </a:endParaRPr>
          </a:p>
        </p:txBody>
      </p:sp>
      <p:sp>
        <p:nvSpPr>
          <p:cNvPr id="6759" name="Shape"/>
          <p:cNvSpPr/>
          <p:nvPr/>
        </p:nvSpPr>
        <p:spPr>
          <a:xfrm>
            <a:off x="7134815" y="4783589"/>
            <a:ext cx="3331854" cy="705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5" extrusionOk="0">
                <a:moveTo>
                  <a:pt x="0" y="5124"/>
                </a:moveTo>
                <a:lnTo>
                  <a:pt x="4" y="766"/>
                </a:lnTo>
                <a:cubicBezTo>
                  <a:pt x="1" y="571"/>
                  <a:pt x="41" y="381"/>
                  <a:pt x="114" y="239"/>
                </a:cubicBezTo>
                <a:cubicBezTo>
                  <a:pt x="198" y="74"/>
                  <a:pt x="319" y="-13"/>
                  <a:pt x="442" y="1"/>
                </a:cubicBezTo>
                <a:lnTo>
                  <a:pt x="21203" y="11"/>
                </a:lnTo>
                <a:cubicBezTo>
                  <a:pt x="21311" y="2"/>
                  <a:pt x="21416" y="77"/>
                  <a:pt x="21492" y="217"/>
                </a:cubicBezTo>
                <a:cubicBezTo>
                  <a:pt x="21554" y="330"/>
                  <a:pt x="21592" y="479"/>
                  <a:pt x="21600" y="638"/>
                </a:cubicBezTo>
                <a:lnTo>
                  <a:pt x="21597" y="20791"/>
                </a:lnTo>
                <a:cubicBezTo>
                  <a:pt x="21593" y="21037"/>
                  <a:pt x="21526" y="21265"/>
                  <a:pt x="21415" y="21405"/>
                </a:cubicBezTo>
                <a:cubicBezTo>
                  <a:pt x="21294" y="21558"/>
                  <a:pt x="21138" y="21587"/>
                  <a:pt x="21003" y="21482"/>
                </a:cubicBezTo>
                <a:lnTo>
                  <a:pt x="365" y="5885"/>
                </a:lnTo>
                <a:cubicBezTo>
                  <a:pt x="253" y="5829"/>
                  <a:pt x="154" y="5705"/>
                  <a:pt x="87" y="5532"/>
                </a:cubicBezTo>
                <a:cubicBezTo>
                  <a:pt x="40" y="5411"/>
                  <a:pt x="10" y="5271"/>
                  <a:pt x="0" y="512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8799254"/>
          </a:gradFill>
          <a:ln w="12700">
            <a:miter lim="400000"/>
          </a:ln>
        </p:spPr>
        <p:txBody>
          <a:bodyPr lIns="30149" tIns="30149" rIns="30149" bIns="30149" anchor="ctr"/>
          <a:lstStyle/>
          <a:p>
            <a:endParaRPr sz="1780">
              <a:latin typeface="微软雅黑" charset="0"/>
              <a:ea typeface="微软雅黑" charset="0"/>
            </a:endParaRPr>
          </a:p>
        </p:txBody>
      </p:sp>
      <p:sp>
        <p:nvSpPr>
          <p:cNvPr id="6760" name="Placeholder text"/>
          <p:cNvSpPr txBox="1"/>
          <p:nvPr/>
        </p:nvSpPr>
        <p:spPr>
          <a:xfrm>
            <a:off x="8270308" y="4815759"/>
            <a:ext cx="2162888" cy="338031"/>
          </a:xfrm>
          <a:prstGeom prst="rect">
            <a:avLst/>
          </a:prstGeom>
          <a:ln w="12700">
            <a:miter lim="400000"/>
          </a:ln>
        </p:spPr>
        <p:txBody>
          <a:bodyPr lIns="30149" tIns="30149" rIns="30149" bIns="30149" anchor="ctr">
            <a:spAutoFit/>
          </a:bodyPr>
          <a:lstStyle>
            <a:lvl1pPr algn="r">
              <a:defRPr sz="1600" b="0" cap="all" spc="22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zh-CN" altLang="en-US" sz="1800" dirty="0">
                <a:latin typeface="微软雅黑" charset="0"/>
                <a:ea typeface="微软雅黑" charset="0"/>
              </a:rPr>
              <a:t>传输资源</a:t>
            </a:r>
            <a:endParaRPr lang="zh-CN" altLang="en-US" sz="1800" dirty="0">
              <a:latin typeface="微软雅黑" charset="0"/>
              <a:ea typeface="微软雅黑" charset="0"/>
            </a:endParaRPr>
          </a:p>
        </p:txBody>
      </p:sp>
      <p:sp>
        <p:nvSpPr>
          <p:cNvPr id="6762" name="Lorem ipsum dolor sit, consectetur"/>
          <p:cNvSpPr txBox="1"/>
          <p:nvPr/>
        </p:nvSpPr>
        <p:spPr>
          <a:xfrm>
            <a:off x="7134815" y="5317148"/>
            <a:ext cx="2478901" cy="276330"/>
          </a:xfrm>
          <a:prstGeom prst="rect">
            <a:avLst/>
          </a:prstGeom>
          <a:ln w="12700">
            <a:miter lim="400000"/>
          </a:ln>
        </p:spPr>
        <p:txBody>
          <a:bodyPr wrap="square" lIns="30149" tIns="30149" rIns="30149" bIns="30149">
            <a:spAutoFit/>
          </a:bodyPr>
          <a:lstStyle>
            <a:lvl1pPr algn="r" defTabSz="457200">
              <a:defRPr sz="1600" b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rPr lang="zh-CN" altLang="en-US" sz="14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满足传输需求等级的资源规划</a:t>
            </a:r>
            <a:endParaRPr sz="1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763" name="Graphic 209"/>
          <p:cNvSpPr/>
          <p:nvPr/>
        </p:nvSpPr>
        <p:spPr>
          <a:xfrm>
            <a:off x="7395385" y="5114370"/>
            <a:ext cx="302008" cy="115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8" h="21493" extrusionOk="0">
                <a:moveTo>
                  <a:pt x="21465" y="8141"/>
                </a:moveTo>
                <a:cubicBezTo>
                  <a:pt x="21391" y="7901"/>
                  <a:pt x="21200" y="7720"/>
                  <a:pt x="20964" y="7669"/>
                </a:cubicBezTo>
                <a:lnTo>
                  <a:pt x="14578" y="6269"/>
                </a:lnTo>
                <a:lnTo>
                  <a:pt x="11334" y="328"/>
                </a:lnTo>
                <a:cubicBezTo>
                  <a:pt x="11121" y="-9"/>
                  <a:pt x="10687" y="-102"/>
                  <a:pt x="10365" y="122"/>
                </a:cubicBezTo>
                <a:cubicBezTo>
                  <a:pt x="10287" y="176"/>
                  <a:pt x="10220" y="246"/>
                  <a:pt x="10168" y="328"/>
                </a:cubicBezTo>
                <a:lnTo>
                  <a:pt x="6919" y="6269"/>
                </a:lnTo>
                <a:lnTo>
                  <a:pt x="536" y="7669"/>
                </a:lnTo>
                <a:cubicBezTo>
                  <a:pt x="172" y="7748"/>
                  <a:pt x="-61" y="8121"/>
                  <a:pt x="14" y="8502"/>
                </a:cubicBezTo>
                <a:cubicBezTo>
                  <a:pt x="39" y="8624"/>
                  <a:pt x="93" y="8737"/>
                  <a:pt x="172" y="8829"/>
                </a:cubicBezTo>
                <a:lnTo>
                  <a:pt x="4556" y="13903"/>
                </a:lnTo>
                <a:lnTo>
                  <a:pt x="3851" y="20709"/>
                </a:lnTo>
                <a:cubicBezTo>
                  <a:pt x="3812" y="21096"/>
                  <a:pt x="4079" y="21443"/>
                  <a:pt x="4448" y="21485"/>
                </a:cubicBezTo>
                <a:cubicBezTo>
                  <a:pt x="4565" y="21498"/>
                  <a:pt x="4684" y="21478"/>
                  <a:pt x="4792" y="21428"/>
                </a:cubicBezTo>
                <a:lnTo>
                  <a:pt x="10748" y="18625"/>
                </a:lnTo>
                <a:lnTo>
                  <a:pt x="16702" y="21431"/>
                </a:lnTo>
                <a:cubicBezTo>
                  <a:pt x="16789" y="21472"/>
                  <a:pt x="16882" y="21493"/>
                  <a:pt x="16977" y="21493"/>
                </a:cubicBezTo>
                <a:cubicBezTo>
                  <a:pt x="17348" y="21493"/>
                  <a:pt x="17649" y="21177"/>
                  <a:pt x="17649" y="20788"/>
                </a:cubicBezTo>
                <a:cubicBezTo>
                  <a:pt x="17649" y="20763"/>
                  <a:pt x="17648" y="20737"/>
                  <a:pt x="17645" y="20711"/>
                </a:cubicBezTo>
                <a:lnTo>
                  <a:pt x="16940" y="13903"/>
                </a:lnTo>
                <a:lnTo>
                  <a:pt x="21324" y="8829"/>
                </a:lnTo>
                <a:cubicBezTo>
                  <a:pt x="21485" y="8643"/>
                  <a:pt x="21539" y="8380"/>
                  <a:pt x="21465" y="81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8799254"/>
          </a:gradFill>
          <a:ln w="12700">
            <a:miter lim="400000"/>
          </a:ln>
        </p:spPr>
        <p:txBody>
          <a:bodyPr lIns="27133" rIns="27133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>
              <a:latin typeface="微软雅黑" charset="0"/>
              <a:ea typeface="微软雅黑" charset="0"/>
            </a:endParaRPr>
          </a:p>
        </p:txBody>
      </p:sp>
      <p:sp>
        <p:nvSpPr>
          <p:cNvPr id="6771" name="Shape"/>
          <p:cNvSpPr/>
          <p:nvPr/>
        </p:nvSpPr>
        <p:spPr>
          <a:xfrm>
            <a:off x="3696163" y="4780380"/>
            <a:ext cx="3331854" cy="698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5" extrusionOk="0">
                <a:moveTo>
                  <a:pt x="0" y="5124"/>
                </a:moveTo>
                <a:lnTo>
                  <a:pt x="4" y="766"/>
                </a:lnTo>
                <a:cubicBezTo>
                  <a:pt x="1" y="571"/>
                  <a:pt x="41" y="381"/>
                  <a:pt x="114" y="239"/>
                </a:cubicBezTo>
                <a:cubicBezTo>
                  <a:pt x="198" y="74"/>
                  <a:pt x="319" y="-13"/>
                  <a:pt x="442" y="1"/>
                </a:cubicBezTo>
                <a:lnTo>
                  <a:pt x="21203" y="11"/>
                </a:lnTo>
                <a:cubicBezTo>
                  <a:pt x="21311" y="2"/>
                  <a:pt x="21416" y="77"/>
                  <a:pt x="21492" y="217"/>
                </a:cubicBezTo>
                <a:cubicBezTo>
                  <a:pt x="21554" y="330"/>
                  <a:pt x="21592" y="479"/>
                  <a:pt x="21600" y="638"/>
                </a:cubicBezTo>
                <a:lnTo>
                  <a:pt x="21597" y="20791"/>
                </a:lnTo>
                <a:cubicBezTo>
                  <a:pt x="21593" y="21037"/>
                  <a:pt x="21526" y="21265"/>
                  <a:pt x="21415" y="21405"/>
                </a:cubicBezTo>
                <a:cubicBezTo>
                  <a:pt x="21294" y="21558"/>
                  <a:pt x="21138" y="21587"/>
                  <a:pt x="21003" y="21482"/>
                </a:cubicBezTo>
                <a:lnTo>
                  <a:pt x="365" y="5885"/>
                </a:lnTo>
                <a:cubicBezTo>
                  <a:pt x="253" y="5829"/>
                  <a:pt x="154" y="5705"/>
                  <a:pt x="87" y="5532"/>
                </a:cubicBezTo>
                <a:cubicBezTo>
                  <a:pt x="40" y="5411"/>
                  <a:pt x="10" y="5271"/>
                  <a:pt x="0" y="512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799254"/>
          </a:gradFill>
          <a:ln w="12700">
            <a:miter lim="400000"/>
          </a:ln>
        </p:spPr>
        <p:txBody>
          <a:bodyPr lIns="30149" tIns="30149" rIns="30149" bIns="30149" anchor="ctr"/>
          <a:lstStyle/>
          <a:p>
            <a:endParaRPr sz="1780">
              <a:latin typeface="微软雅黑" charset="0"/>
              <a:ea typeface="微软雅黑" charset="0"/>
            </a:endParaRPr>
          </a:p>
        </p:txBody>
      </p:sp>
      <p:sp>
        <p:nvSpPr>
          <p:cNvPr id="6772" name="Placeholder text"/>
          <p:cNvSpPr txBox="1"/>
          <p:nvPr/>
        </p:nvSpPr>
        <p:spPr>
          <a:xfrm>
            <a:off x="4822844" y="4806294"/>
            <a:ext cx="2162888" cy="338031"/>
          </a:xfrm>
          <a:prstGeom prst="rect">
            <a:avLst/>
          </a:prstGeom>
          <a:ln w="12700">
            <a:miter lim="400000"/>
          </a:ln>
        </p:spPr>
        <p:txBody>
          <a:bodyPr lIns="30149" tIns="30149" rIns="30149" bIns="30149" anchor="ctr">
            <a:spAutoFit/>
          </a:bodyPr>
          <a:lstStyle>
            <a:lvl1pPr algn="r">
              <a:defRPr sz="1600" b="0" cap="all" spc="22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zh-CN" altLang="en-US" sz="1800" dirty="0">
                <a:latin typeface="微软雅黑" charset="0"/>
                <a:ea typeface="微软雅黑" charset="0"/>
              </a:rPr>
              <a:t>交换能力</a:t>
            </a:r>
            <a:endParaRPr lang="zh-CN" altLang="en-US" sz="1800" dirty="0">
              <a:latin typeface="微软雅黑" charset="0"/>
              <a:ea typeface="微软雅黑" charset="0"/>
            </a:endParaRPr>
          </a:p>
        </p:txBody>
      </p:sp>
      <p:sp>
        <p:nvSpPr>
          <p:cNvPr id="6774" name="Lorem ipsum dolor sit, consectetur"/>
          <p:cNvSpPr txBox="1"/>
          <p:nvPr/>
        </p:nvSpPr>
        <p:spPr>
          <a:xfrm>
            <a:off x="3696163" y="5317148"/>
            <a:ext cx="2146820" cy="276330"/>
          </a:xfrm>
          <a:prstGeom prst="rect">
            <a:avLst/>
          </a:prstGeom>
          <a:ln w="12700">
            <a:miter lim="400000"/>
          </a:ln>
        </p:spPr>
        <p:txBody>
          <a:bodyPr wrap="square" lIns="30149" tIns="30149" rIns="30149" bIns="30149">
            <a:spAutoFit/>
          </a:bodyPr>
          <a:lstStyle>
            <a:lvl1pPr algn="r" defTabSz="457200">
              <a:defRPr sz="1600" b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rPr lang="zh-CN" altLang="en-US" sz="14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保障传输容量的交换能力</a:t>
            </a:r>
            <a:endParaRPr sz="1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8064" name="Graphic 278"/>
          <p:cNvSpPr/>
          <p:nvPr/>
        </p:nvSpPr>
        <p:spPr>
          <a:xfrm>
            <a:off x="6028085" y="7223814"/>
            <a:ext cx="43573" cy="32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9" extrusionOk="0">
                <a:moveTo>
                  <a:pt x="21600" y="10759"/>
                </a:moveTo>
                <a:cubicBezTo>
                  <a:pt x="21600" y="10540"/>
                  <a:pt x="21437" y="10329"/>
                  <a:pt x="21148" y="10174"/>
                </a:cubicBezTo>
                <a:lnTo>
                  <a:pt x="2634" y="242"/>
                </a:lnTo>
                <a:cubicBezTo>
                  <a:pt x="2031" y="-81"/>
                  <a:pt x="1054" y="-81"/>
                  <a:pt x="452" y="242"/>
                </a:cubicBezTo>
                <a:cubicBezTo>
                  <a:pt x="163" y="398"/>
                  <a:pt x="0" y="608"/>
                  <a:pt x="0" y="827"/>
                </a:cubicBezTo>
                <a:lnTo>
                  <a:pt x="0" y="20691"/>
                </a:lnTo>
                <a:cubicBezTo>
                  <a:pt x="0" y="21149"/>
                  <a:pt x="691" y="21519"/>
                  <a:pt x="1543" y="21519"/>
                </a:cubicBezTo>
                <a:cubicBezTo>
                  <a:pt x="1952" y="21519"/>
                  <a:pt x="2344" y="21432"/>
                  <a:pt x="2634" y="21277"/>
                </a:cubicBezTo>
                <a:lnTo>
                  <a:pt x="21148" y="11345"/>
                </a:lnTo>
                <a:cubicBezTo>
                  <a:pt x="21437" y="11189"/>
                  <a:pt x="21600" y="10979"/>
                  <a:pt x="21600" y="10759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27133" tIns="27133" rIns="27133" bIns="27133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>
              <a:latin typeface="微软雅黑" charset="0"/>
              <a:ea typeface="微软雅黑" charset="0"/>
            </a:endParaRPr>
          </a:p>
        </p:txBody>
      </p:sp>
      <p:sp>
        <p:nvSpPr>
          <p:cNvPr id="8065" name="Graphic 237"/>
          <p:cNvSpPr/>
          <p:nvPr/>
        </p:nvSpPr>
        <p:spPr>
          <a:xfrm>
            <a:off x="3961359" y="5111349"/>
            <a:ext cx="302008" cy="121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3" h="21356" extrusionOk="0">
                <a:moveTo>
                  <a:pt x="15748" y="1025"/>
                </a:moveTo>
                <a:lnTo>
                  <a:pt x="12233" y="4592"/>
                </a:lnTo>
                <a:lnTo>
                  <a:pt x="13133" y="8001"/>
                </a:lnTo>
                <a:lnTo>
                  <a:pt x="16495" y="8915"/>
                </a:lnTo>
                <a:lnTo>
                  <a:pt x="19948" y="5410"/>
                </a:lnTo>
                <a:cubicBezTo>
                  <a:pt x="20146" y="5164"/>
                  <a:pt x="20502" y="5127"/>
                  <a:pt x="20744" y="5328"/>
                </a:cubicBezTo>
                <a:cubicBezTo>
                  <a:pt x="20872" y="5434"/>
                  <a:pt x="20949" y="5591"/>
                  <a:pt x="20952" y="5759"/>
                </a:cubicBezTo>
                <a:cubicBezTo>
                  <a:pt x="21257" y="7834"/>
                  <a:pt x="20564" y="9932"/>
                  <a:pt x="19088" y="11402"/>
                </a:cubicBezTo>
                <a:cubicBezTo>
                  <a:pt x="17801" y="12712"/>
                  <a:pt x="16033" y="13418"/>
                  <a:pt x="14211" y="13348"/>
                </a:cubicBezTo>
                <a:cubicBezTo>
                  <a:pt x="13191" y="13306"/>
                  <a:pt x="12198" y="13690"/>
                  <a:pt x="11465" y="14412"/>
                </a:cubicBezTo>
                <a:lnTo>
                  <a:pt x="5585" y="20379"/>
                </a:lnTo>
                <a:cubicBezTo>
                  <a:pt x="4967" y="21004"/>
                  <a:pt x="4130" y="21356"/>
                  <a:pt x="3257" y="21356"/>
                </a:cubicBezTo>
                <a:cubicBezTo>
                  <a:pt x="3206" y="21356"/>
                  <a:pt x="3154" y="21356"/>
                  <a:pt x="3102" y="21352"/>
                </a:cubicBezTo>
                <a:cubicBezTo>
                  <a:pt x="2174" y="21305"/>
                  <a:pt x="1309" y="20864"/>
                  <a:pt x="718" y="20137"/>
                </a:cubicBezTo>
                <a:cubicBezTo>
                  <a:pt x="-343" y="18762"/>
                  <a:pt x="-215" y="16798"/>
                  <a:pt x="1014" y="15577"/>
                </a:cubicBezTo>
                <a:lnTo>
                  <a:pt x="6814" y="9694"/>
                </a:lnTo>
                <a:cubicBezTo>
                  <a:pt x="7527" y="8951"/>
                  <a:pt x="7906" y="7943"/>
                  <a:pt x="7861" y="6907"/>
                </a:cubicBezTo>
                <a:cubicBezTo>
                  <a:pt x="7800" y="5061"/>
                  <a:pt x="8494" y="3270"/>
                  <a:pt x="9780" y="1961"/>
                </a:cubicBezTo>
                <a:cubicBezTo>
                  <a:pt x="11245" y="457"/>
                  <a:pt x="13332" y="-244"/>
                  <a:pt x="15393" y="76"/>
                </a:cubicBezTo>
                <a:cubicBezTo>
                  <a:pt x="15693" y="88"/>
                  <a:pt x="15927" y="345"/>
                  <a:pt x="15914" y="650"/>
                </a:cubicBezTo>
                <a:cubicBezTo>
                  <a:pt x="15909" y="792"/>
                  <a:pt x="15849" y="927"/>
                  <a:pt x="15748" y="1025"/>
                </a:cubicBezTo>
                <a:close/>
                <a:moveTo>
                  <a:pt x="3947" y="17319"/>
                </a:moveTo>
                <a:cubicBezTo>
                  <a:pt x="3561" y="16929"/>
                  <a:pt x="2937" y="16929"/>
                  <a:pt x="2552" y="17320"/>
                </a:cubicBezTo>
                <a:cubicBezTo>
                  <a:pt x="2167" y="17711"/>
                  <a:pt x="2167" y="18344"/>
                  <a:pt x="2553" y="18734"/>
                </a:cubicBezTo>
                <a:cubicBezTo>
                  <a:pt x="2938" y="19125"/>
                  <a:pt x="3562" y="19125"/>
                  <a:pt x="3947" y="18734"/>
                </a:cubicBezTo>
                <a:cubicBezTo>
                  <a:pt x="4332" y="18344"/>
                  <a:pt x="4332" y="17711"/>
                  <a:pt x="3947" y="17320"/>
                </a:cubicBezTo>
                <a:cubicBezTo>
                  <a:pt x="3947" y="17320"/>
                  <a:pt x="3947" y="17320"/>
                  <a:pt x="3947" y="17319"/>
                </a:cubicBezTo>
                <a:close/>
                <a:moveTo>
                  <a:pt x="6066" y="16113"/>
                </a:moveTo>
                <a:lnTo>
                  <a:pt x="10221" y="11897"/>
                </a:lnTo>
                <a:cubicBezTo>
                  <a:pt x="10482" y="11642"/>
                  <a:pt x="10490" y="11219"/>
                  <a:pt x="10237" y="10955"/>
                </a:cubicBezTo>
                <a:cubicBezTo>
                  <a:pt x="9985" y="10690"/>
                  <a:pt x="9569" y="10682"/>
                  <a:pt x="9308" y="10938"/>
                </a:cubicBezTo>
                <a:cubicBezTo>
                  <a:pt x="9302" y="10944"/>
                  <a:pt x="9297" y="10949"/>
                  <a:pt x="9292" y="10955"/>
                </a:cubicBezTo>
                <a:lnTo>
                  <a:pt x="5136" y="15170"/>
                </a:lnTo>
                <a:cubicBezTo>
                  <a:pt x="4875" y="15426"/>
                  <a:pt x="4868" y="15848"/>
                  <a:pt x="5120" y="16113"/>
                </a:cubicBezTo>
                <a:cubicBezTo>
                  <a:pt x="5372" y="16378"/>
                  <a:pt x="5788" y="16386"/>
                  <a:pt x="6049" y="16130"/>
                </a:cubicBezTo>
                <a:cubicBezTo>
                  <a:pt x="6055" y="16124"/>
                  <a:pt x="6060" y="16119"/>
                  <a:pt x="6066" y="161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799254"/>
          </a:gradFill>
          <a:ln w="12700">
            <a:miter lim="400000"/>
          </a:ln>
        </p:spPr>
        <p:txBody>
          <a:bodyPr lIns="27133" rIns="27133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>
              <a:latin typeface="微软雅黑" charset="0"/>
              <a:ea typeface="微软雅黑" charset="0"/>
            </a:endParaRPr>
          </a:p>
        </p:txBody>
      </p:sp>
      <p:sp>
        <p:nvSpPr>
          <p:cNvPr id="8069" name="cillum dolore eu fugiat"/>
          <p:cNvSpPr/>
          <p:nvPr/>
        </p:nvSpPr>
        <p:spPr>
          <a:xfrm>
            <a:off x="4782207" y="7751644"/>
            <a:ext cx="5930382" cy="307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</p:spPr>
        <p:txBody>
          <a:bodyPr wrap="square" lIns="30149" tIns="30149" rIns="30149" bIns="30149" numCol="1" anchor="t">
            <a:spAutoFit/>
          </a:bodyPr>
          <a:lstStyle>
            <a:lvl1pPr algn="l" defTabSz="457200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algn="ctr"/>
            <a:r>
              <a:rPr lang="zh-CN" altLang="en-US" b="1" u="sng" dirty="0">
                <a:solidFill>
                  <a:srgbClr val="0877FB"/>
                </a:solidFill>
                <a:latin typeface="微软雅黑" charset="0"/>
                <a:ea typeface="微软雅黑" charset="0"/>
              </a:rPr>
              <a:t>网络系统连通性管理标准</a:t>
            </a:r>
            <a:endParaRPr b="1" u="sng" dirty="0">
              <a:solidFill>
                <a:srgbClr val="0877FB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8071" name="Rounded Rectangle"/>
          <p:cNvSpPr/>
          <p:nvPr/>
        </p:nvSpPr>
        <p:spPr>
          <a:xfrm>
            <a:off x="253873" y="6268023"/>
            <a:ext cx="3325844" cy="327873"/>
          </a:xfrm>
          <a:prstGeom prst="roundRect">
            <a:avLst>
              <a:gd name="adj" fmla="val 8794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18799254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2800" dirty="0">
              <a:latin typeface="微软雅黑" charset="0"/>
              <a:ea typeface="微软雅黑" charset="0"/>
            </a:endParaRPr>
          </a:p>
        </p:txBody>
      </p:sp>
      <p:sp>
        <p:nvSpPr>
          <p:cNvPr id="6757" name="More Info"/>
          <p:cNvSpPr/>
          <p:nvPr/>
        </p:nvSpPr>
        <p:spPr>
          <a:xfrm>
            <a:off x="315477" y="6290982"/>
            <a:ext cx="3211278" cy="276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</p:spPr>
        <p:txBody>
          <a:bodyPr wrap="square" lIns="30149" tIns="30149" rIns="30149" bIns="30149" numCol="1" anchor="ctr">
            <a:spAutoFit/>
          </a:bodyPr>
          <a:lstStyle>
            <a:lvl1pPr>
              <a:defRPr sz="1600" b="0" cap="all" spc="22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algn="ctr"/>
            <a:r>
              <a:rPr lang="zh-CN" altLang="en-US" sz="1400" dirty="0">
                <a:latin typeface="微软雅黑" charset="0"/>
                <a:ea typeface="微软雅黑" charset="0"/>
              </a:rPr>
              <a:t>广域网传输系统</a:t>
            </a:r>
            <a:endParaRPr sz="1400" dirty="0">
              <a:latin typeface="微软雅黑" charset="0"/>
              <a:ea typeface="微软雅黑" charset="0"/>
            </a:endParaRPr>
          </a:p>
        </p:txBody>
      </p:sp>
      <p:sp>
        <p:nvSpPr>
          <p:cNvPr id="8068" name="Placeholder text"/>
          <p:cNvSpPr txBox="1"/>
          <p:nvPr/>
        </p:nvSpPr>
        <p:spPr>
          <a:xfrm>
            <a:off x="3986437" y="2864377"/>
            <a:ext cx="2524015" cy="318036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600" b="0" cap="all" spc="22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交换机●路由●接入层</a:t>
            </a:r>
            <a:endParaRPr lang="zh-CN" sz="14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8070" name="Placeholder text"/>
          <p:cNvSpPr txBox="1"/>
          <p:nvPr/>
        </p:nvSpPr>
        <p:spPr>
          <a:xfrm>
            <a:off x="11773782" y="4815759"/>
            <a:ext cx="1993820" cy="338031"/>
          </a:xfrm>
          <a:prstGeom prst="rect">
            <a:avLst/>
          </a:prstGeom>
          <a:ln w="12700">
            <a:miter lim="400000"/>
          </a:ln>
        </p:spPr>
        <p:txBody>
          <a:bodyPr lIns="30149" tIns="30149" rIns="30149" bIns="30149" anchor="ctr">
            <a:spAutoFit/>
          </a:bodyPr>
          <a:lstStyle>
            <a:lvl1pPr algn="r">
              <a:defRPr sz="1600" b="0" cap="all" spc="22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zh-CN" altLang="en-US" sz="1800" dirty="0">
                <a:latin typeface="微软雅黑" charset="0"/>
                <a:ea typeface="微软雅黑" charset="0"/>
              </a:rPr>
              <a:t>连通性保障 </a:t>
            </a:r>
            <a:endParaRPr lang="zh-CN" altLang="en-US" sz="1800" dirty="0">
              <a:latin typeface="微软雅黑" charset="0"/>
              <a:ea typeface="微软雅黑" charset="0"/>
            </a:endParaRPr>
          </a:p>
        </p:txBody>
      </p:sp>
      <p:sp>
        <p:nvSpPr>
          <p:cNvPr id="5" name="Lorem ipsum dolor sit, consectetur"/>
          <p:cNvSpPr txBox="1"/>
          <p:nvPr/>
        </p:nvSpPr>
        <p:spPr>
          <a:xfrm>
            <a:off x="11369817" y="5066716"/>
            <a:ext cx="2478901" cy="276330"/>
          </a:xfrm>
          <a:prstGeom prst="rect">
            <a:avLst/>
          </a:prstGeom>
          <a:ln w="12700">
            <a:miter lim="400000"/>
          </a:ln>
        </p:spPr>
        <p:txBody>
          <a:bodyPr wrap="square" lIns="30149" tIns="30149" rIns="30149" bIns="30149">
            <a:spAutoFit/>
          </a:bodyPr>
          <a:lstStyle>
            <a:lvl1pPr algn="r" defTabSz="457200">
              <a:defRPr sz="1600" b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endParaRPr sz="1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" name="Lorem ipsum dolor sit, consectetur"/>
          <p:cNvSpPr txBox="1"/>
          <p:nvPr/>
        </p:nvSpPr>
        <p:spPr>
          <a:xfrm>
            <a:off x="10236447" y="5308593"/>
            <a:ext cx="2478901" cy="276330"/>
          </a:xfrm>
          <a:prstGeom prst="rect">
            <a:avLst/>
          </a:prstGeom>
          <a:ln w="12700">
            <a:miter lim="400000"/>
          </a:ln>
        </p:spPr>
        <p:txBody>
          <a:bodyPr wrap="square" lIns="30149" tIns="30149" rIns="30149" bIns="30149">
            <a:spAutoFit/>
          </a:bodyPr>
          <a:lstStyle>
            <a:lvl1pPr algn="r" defTabSz="457200">
              <a:defRPr sz="1600" b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rPr lang="zh-CN" altLang="en-US" sz="1400" dirty="0">
                <a:solidFill>
                  <a:srgbClr val="7030A0"/>
                </a:solidFill>
                <a:latin typeface="微软雅黑" charset="0"/>
                <a:ea typeface="微软雅黑" charset="0"/>
              </a:rPr>
              <a:t>保障传输质量的系统配置</a:t>
            </a:r>
            <a:endParaRPr sz="1400" dirty="0">
              <a:solidFill>
                <a:srgbClr val="7030A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9" name="Line"/>
          <p:cNvSpPr/>
          <p:nvPr/>
        </p:nvSpPr>
        <p:spPr>
          <a:xfrm>
            <a:off x="3741393" y="5595453"/>
            <a:ext cx="3343874" cy="0"/>
          </a:xfrm>
          <a:prstGeom prst="line">
            <a:avLst/>
          </a:prstGeom>
          <a:noFill/>
          <a:ln w="25400" cap="flat">
            <a:solidFill>
              <a:srgbClr val="E4E5E4"/>
            </a:solidFill>
            <a:prstDash val="solid"/>
            <a:miter lim="400000"/>
          </a:ln>
          <a:effectLst/>
        </p:spPr>
        <p:txBody>
          <a:bodyPr wrap="square" lIns="30149" tIns="30149" rIns="30149" bIns="30149" numCol="1" anchor="ctr">
            <a:noAutofit/>
          </a:bodyPr>
          <a:lstStyle/>
          <a:p>
            <a:endParaRPr sz="1780"/>
          </a:p>
        </p:txBody>
      </p:sp>
      <p:sp>
        <p:nvSpPr>
          <p:cNvPr id="10" name="Line"/>
          <p:cNvSpPr/>
          <p:nvPr/>
        </p:nvSpPr>
        <p:spPr>
          <a:xfrm>
            <a:off x="7192011" y="5593478"/>
            <a:ext cx="3343874" cy="0"/>
          </a:xfrm>
          <a:prstGeom prst="line">
            <a:avLst/>
          </a:prstGeom>
          <a:noFill/>
          <a:ln w="25400" cap="flat">
            <a:solidFill>
              <a:srgbClr val="E4E5E4"/>
            </a:solidFill>
            <a:prstDash val="solid"/>
            <a:miter lim="400000"/>
          </a:ln>
          <a:effectLst/>
        </p:spPr>
        <p:txBody>
          <a:bodyPr wrap="square" lIns="30149" tIns="30149" rIns="30149" bIns="30149" numCol="1" anchor="ctr">
            <a:noAutofit/>
          </a:bodyPr>
          <a:lstStyle/>
          <a:p>
            <a:endParaRPr sz="178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739338" y="5631099"/>
          <a:ext cx="10102110" cy="16609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67370"/>
                <a:gridCol w="3367370"/>
                <a:gridCol w="3367370"/>
              </a:tblGrid>
              <a:tr h="553662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7030A0"/>
                          </a:solidFill>
                          <a:latin typeface="微软雅黑" charset="0"/>
                          <a:ea typeface="微软雅黑" charset="0"/>
                        </a:rPr>
                        <a:t>●</a:t>
                      </a:r>
                      <a:r>
                        <a:rPr lang="zh-CN" altLang="en-US" b="0" dirty="0">
                          <a:solidFill>
                            <a:srgbClr val="7030A0"/>
                          </a:solidFill>
                        </a:rPr>
                        <a:t>传输需求</a:t>
                      </a:r>
                      <a:endParaRPr lang="zh-CN" altLang="en-US" sz="1425" b="0" i="0" u="none" strike="noStrike" cap="none" spc="0" baseline="0" dirty="0">
                        <a:solidFill>
                          <a:srgbClr val="7030A0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7030A0"/>
                          </a:solidFill>
                          <a:latin typeface="微软雅黑" charset="0"/>
                          <a:ea typeface="微软雅黑" charset="0"/>
                        </a:rPr>
                        <a:t>●</a:t>
                      </a:r>
                      <a:r>
                        <a:rPr lang="zh-CN" altLang="en-US" b="0" dirty="0">
                          <a:solidFill>
                            <a:srgbClr val="7030A0"/>
                          </a:solidFill>
                        </a:rPr>
                        <a:t>交换路由</a:t>
                      </a:r>
                      <a:endParaRPr lang="zh-CN" altLang="en-US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7030A0"/>
                          </a:solidFill>
                          <a:latin typeface="微软雅黑" charset="0"/>
                          <a:ea typeface="微软雅黑" charset="0"/>
                        </a:rPr>
                        <a:t>●</a:t>
                      </a:r>
                      <a:r>
                        <a:rPr lang="en-US" altLang="zh-CN" sz="1425" b="0" i="0" u="none" strike="noStrike" cap="none" spc="0" baseline="0" dirty="0">
                          <a:solidFill>
                            <a:srgbClr val="7030A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VLAN</a:t>
                      </a:r>
                      <a:r>
                        <a:rPr lang="zh-CN" altLang="en-US" sz="1425" b="0" i="0" u="none" strike="noStrike" cap="none" spc="0" baseline="0" dirty="0">
                          <a:solidFill>
                            <a:srgbClr val="7030A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管理</a:t>
                      </a:r>
                      <a:endParaRPr lang="zh-CN" altLang="en-US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53662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rgbClr val="7030A0"/>
                          </a:solidFill>
                          <a:latin typeface="微软雅黑" charset="0"/>
                          <a:ea typeface="微软雅黑" charset="0"/>
                        </a:rPr>
                        <a:t>●资源分配</a:t>
                      </a:r>
                      <a:endParaRPr lang="zh-CN" altLang="en-US" sz="12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charset="0"/>
                          <a:ea typeface="微软雅黑" charset="0"/>
                        </a:rPr>
                        <a:t>●传输等级</a:t>
                      </a:r>
                      <a:endParaRPr lang="zh-CN" altLang="en-US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charset="0"/>
                          <a:ea typeface="微软雅黑" charset="0"/>
                        </a:rPr>
                        <a:t>●传输标准</a:t>
                      </a:r>
                      <a:endParaRPr lang="zh-CN" altLang="en-US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53662"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rgbClr val="7030A0"/>
                          </a:solidFill>
                          <a:latin typeface="微软雅黑" charset="0"/>
                          <a:ea typeface="微软雅黑" charset="0"/>
                        </a:rPr>
                        <a:t>●</a:t>
                      </a:r>
                      <a:r>
                        <a:rPr lang="zh-CN" altLang="en-US" sz="1400" b="0" i="0" u="none" strike="noStrike" cap="none" spc="0" baseline="0" dirty="0">
                          <a:solidFill>
                            <a:srgbClr val="7030A0"/>
                          </a:solidFill>
                          <a:uFillTx/>
                          <a:latin typeface="微软雅黑" charset="0"/>
                          <a:ea typeface="微软雅黑" charset="0"/>
                          <a:cs typeface="+mn-cs"/>
                          <a:sym typeface="Helvetica Neue Light" panose="02000503000000020004"/>
                        </a:rPr>
                        <a:t>运行监控</a:t>
                      </a:r>
                      <a:endParaRPr lang="zh-CN" altLang="en-US" sz="14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charset="0"/>
                          <a:ea typeface="微软雅黑" charset="0"/>
                        </a:rPr>
                        <a:t>●运行分析</a:t>
                      </a:r>
                      <a:endParaRPr lang="zh-CN" altLang="en-US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7030A0"/>
                          </a:solidFill>
                          <a:latin typeface="微软雅黑" charset="0"/>
                          <a:ea typeface="微软雅黑" charset="0"/>
                        </a:rPr>
                        <a:t>●系统升级</a:t>
                      </a:r>
                      <a:endParaRPr lang="zh-CN" altLang="en-US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  <p:sp>
        <p:nvSpPr>
          <p:cNvPr id="12" name="Rounded Rectangle"/>
          <p:cNvSpPr/>
          <p:nvPr/>
        </p:nvSpPr>
        <p:spPr>
          <a:xfrm>
            <a:off x="349153" y="4773318"/>
            <a:ext cx="3230564" cy="614686"/>
          </a:xfrm>
          <a:prstGeom prst="roundRect">
            <a:avLst>
              <a:gd name="adj" fmla="val 25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913214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r>
              <a:rPr lang="zh-CN" altLang="en-US" sz="2000" dirty="0"/>
              <a:t>选型标准</a:t>
            </a:r>
            <a:endParaRPr sz="2000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2" name="Circle"/>
          <p:cNvSpPr/>
          <p:nvPr/>
        </p:nvSpPr>
        <p:spPr>
          <a:xfrm>
            <a:off x="-2878164" y="-209334"/>
            <a:ext cx="7200448" cy="9575810"/>
          </a:xfrm>
          <a:prstGeom prst="ellipse">
            <a:avLst/>
          </a:prstGeom>
          <a:ln w="25400">
            <a:solidFill>
              <a:srgbClr val="E4E4E4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/>
          </a:p>
        </p:txBody>
      </p:sp>
      <p:sp>
        <p:nvSpPr>
          <p:cNvPr id="8123" name="Circle"/>
          <p:cNvSpPr/>
          <p:nvPr/>
        </p:nvSpPr>
        <p:spPr>
          <a:xfrm>
            <a:off x="-2445350" y="-22983"/>
            <a:ext cx="5834009" cy="8650215"/>
          </a:xfrm>
          <a:prstGeom prst="ellipse">
            <a:avLst/>
          </a:prstGeom>
          <a:ln w="25400">
            <a:solidFill>
              <a:srgbClr val="E4E4E4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/>
          </a:p>
        </p:txBody>
      </p:sp>
      <p:sp>
        <p:nvSpPr>
          <p:cNvPr id="8124" name="Circle"/>
          <p:cNvSpPr/>
          <p:nvPr/>
        </p:nvSpPr>
        <p:spPr>
          <a:xfrm>
            <a:off x="-1953098" y="469269"/>
            <a:ext cx="5115846" cy="7665712"/>
          </a:xfrm>
          <a:prstGeom prst="ellipse">
            <a:avLst/>
          </a:prstGeom>
          <a:ln w="25400">
            <a:solidFill>
              <a:srgbClr val="E4E4E4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/>
          </a:p>
        </p:txBody>
      </p:sp>
      <p:sp>
        <p:nvSpPr>
          <p:cNvPr id="7" name="Circle"/>
          <p:cNvSpPr/>
          <p:nvPr/>
        </p:nvSpPr>
        <p:spPr>
          <a:xfrm>
            <a:off x="3051513" y="1513161"/>
            <a:ext cx="512362" cy="5123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>
              <a:latin typeface="微软雅黑" charset="0"/>
              <a:ea typeface="微软雅黑" charset="0"/>
            </a:endParaRPr>
          </a:p>
        </p:txBody>
      </p:sp>
      <p:sp>
        <p:nvSpPr>
          <p:cNvPr id="23" name="Circle"/>
          <p:cNvSpPr/>
          <p:nvPr/>
        </p:nvSpPr>
        <p:spPr>
          <a:xfrm>
            <a:off x="2906567" y="3802765"/>
            <a:ext cx="512362" cy="512361"/>
          </a:xfrm>
          <a:prstGeom prst="ellipse">
            <a:avLst/>
          </a:prstGeom>
          <a:solidFill>
            <a:srgbClr val="3A39A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 dirty="0">
              <a:latin typeface="微软雅黑" charset="0"/>
              <a:ea typeface="微软雅黑" charset="0"/>
            </a:endParaRPr>
          </a:p>
        </p:txBody>
      </p:sp>
      <p:sp>
        <p:nvSpPr>
          <p:cNvPr id="27" name="Circle"/>
          <p:cNvSpPr/>
          <p:nvPr/>
        </p:nvSpPr>
        <p:spPr>
          <a:xfrm>
            <a:off x="2144776" y="6516167"/>
            <a:ext cx="512362" cy="51236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900">
              <a:latin typeface="微软雅黑" charset="0"/>
              <a:ea typeface="微软雅黑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13049" y="586853"/>
            <a:ext cx="613866" cy="320403"/>
            <a:chOff x="233417" y="523335"/>
            <a:chExt cx="412207" cy="203690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  <p:sp>
        <p:nvSpPr>
          <p:cNvPr id="43" name="文本框 42"/>
          <p:cNvSpPr txBox="1"/>
          <p:nvPr/>
        </p:nvSpPr>
        <p:spPr>
          <a:xfrm>
            <a:off x="1089025" y="424815"/>
            <a:ext cx="862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【</a:t>
            </a:r>
            <a:r>
              <a:rPr lang="zh-CN" altLang="en-US" sz="3200" b="1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成长型企业</a:t>
            </a:r>
            <a:r>
              <a:rPr lang="zh-CN" altLang="en-US" sz="3200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】网络传输系统建设模块</a:t>
            </a:r>
            <a:endParaRPr lang="zh-CN" altLang="en-US" sz="3200" dirty="0"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sp>
        <p:nvSpPr>
          <p:cNvPr id="17319" name="Graphic 96"/>
          <p:cNvSpPr/>
          <p:nvPr/>
        </p:nvSpPr>
        <p:spPr>
          <a:xfrm>
            <a:off x="5624830" y="1385570"/>
            <a:ext cx="242570" cy="250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55" y="0"/>
                </a:moveTo>
                <a:lnTo>
                  <a:pt x="15677" y="0"/>
                </a:lnTo>
                <a:cubicBezTo>
                  <a:pt x="15100" y="0"/>
                  <a:pt x="14632" y="453"/>
                  <a:pt x="14632" y="1013"/>
                </a:cubicBezTo>
                <a:lnTo>
                  <a:pt x="14632" y="4725"/>
                </a:lnTo>
                <a:lnTo>
                  <a:pt x="10800" y="4725"/>
                </a:lnTo>
                <a:cubicBezTo>
                  <a:pt x="10223" y="4725"/>
                  <a:pt x="9755" y="5178"/>
                  <a:pt x="9755" y="5738"/>
                </a:cubicBezTo>
                <a:lnTo>
                  <a:pt x="9755" y="9450"/>
                </a:lnTo>
                <a:lnTo>
                  <a:pt x="5923" y="9450"/>
                </a:lnTo>
                <a:cubicBezTo>
                  <a:pt x="5345" y="9450"/>
                  <a:pt x="4877" y="9903"/>
                  <a:pt x="4877" y="10463"/>
                </a:cubicBezTo>
                <a:lnTo>
                  <a:pt x="4877" y="14175"/>
                </a:lnTo>
                <a:lnTo>
                  <a:pt x="1045" y="14175"/>
                </a:lnTo>
                <a:cubicBezTo>
                  <a:pt x="468" y="14175"/>
                  <a:pt x="0" y="14628"/>
                  <a:pt x="0" y="15188"/>
                </a:cubicBezTo>
                <a:lnTo>
                  <a:pt x="0" y="20588"/>
                </a:lnTo>
                <a:cubicBezTo>
                  <a:pt x="0" y="21147"/>
                  <a:pt x="468" y="21600"/>
                  <a:pt x="1045" y="21600"/>
                </a:cubicBezTo>
                <a:lnTo>
                  <a:pt x="20555" y="21600"/>
                </a:lnTo>
                <a:cubicBezTo>
                  <a:pt x="21132" y="21600"/>
                  <a:pt x="21600" y="21147"/>
                  <a:pt x="21600" y="20588"/>
                </a:cubicBezTo>
                <a:lnTo>
                  <a:pt x="21600" y="1013"/>
                </a:lnTo>
                <a:cubicBezTo>
                  <a:pt x="21600" y="453"/>
                  <a:pt x="21132" y="0"/>
                  <a:pt x="20555" y="0"/>
                </a:cubicBezTo>
                <a:close/>
                <a:moveTo>
                  <a:pt x="2090" y="16200"/>
                </a:moveTo>
                <a:lnTo>
                  <a:pt x="4877" y="16200"/>
                </a:lnTo>
                <a:lnTo>
                  <a:pt x="4877" y="19575"/>
                </a:lnTo>
                <a:lnTo>
                  <a:pt x="2090" y="19575"/>
                </a:lnTo>
                <a:close/>
                <a:moveTo>
                  <a:pt x="6968" y="15188"/>
                </a:moveTo>
                <a:lnTo>
                  <a:pt x="6968" y="11475"/>
                </a:lnTo>
                <a:lnTo>
                  <a:pt x="9755" y="11475"/>
                </a:lnTo>
                <a:lnTo>
                  <a:pt x="9755" y="19575"/>
                </a:lnTo>
                <a:lnTo>
                  <a:pt x="6968" y="19575"/>
                </a:lnTo>
                <a:close/>
                <a:moveTo>
                  <a:pt x="11845" y="10463"/>
                </a:moveTo>
                <a:lnTo>
                  <a:pt x="11845" y="6750"/>
                </a:lnTo>
                <a:lnTo>
                  <a:pt x="14632" y="6750"/>
                </a:lnTo>
                <a:lnTo>
                  <a:pt x="14632" y="19575"/>
                </a:lnTo>
                <a:lnTo>
                  <a:pt x="11845" y="19575"/>
                </a:lnTo>
                <a:close/>
                <a:moveTo>
                  <a:pt x="19510" y="19575"/>
                </a:moveTo>
                <a:lnTo>
                  <a:pt x="16723" y="19575"/>
                </a:lnTo>
                <a:lnTo>
                  <a:pt x="16723" y="2025"/>
                </a:lnTo>
                <a:lnTo>
                  <a:pt x="19510" y="2025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6527" name="Graphic 72"/>
          <p:cNvSpPr/>
          <p:nvPr/>
        </p:nvSpPr>
        <p:spPr>
          <a:xfrm>
            <a:off x="6574155" y="3790950"/>
            <a:ext cx="171450" cy="269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0715" extrusionOk="0">
                <a:moveTo>
                  <a:pt x="20124" y="11327"/>
                </a:moveTo>
                <a:lnTo>
                  <a:pt x="20124" y="18449"/>
                </a:lnTo>
                <a:cubicBezTo>
                  <a:pt x="20124" y="19701"/>
                  <a:pt x="18478" y="20715"/>
                  <a:pt x="16447" y="20715"/>
                </a:cubicBezTo>
                <a:lnTo>
                  <a:pt x="4889" y="20715"/>
                </a:lnTo>
                <a:cubicBezTo>
                  <a:pt x="2858" y="20715"/>
                  <a:pt x="1211" y="19701"/>
                  <a:pt x="1211" y="18449"/>
                </a:cubicBezTo>
                <a:lnTo>
                  <a:pt x="1211" y="11327"/>
                </a:lnTo>
                <a:cubicBezTo>
                  <a:pt x="1211" y="10076"/>
                  <a:pt x="2858" y="9061"/>
                  <a:pt x="4889" y="9061"/>
                </a:cubicBezTo>
                <a:lnTo>
                  <a:pt x="16447" y="9061"/>
                </a:lnTo>
                <a:cubicBezTo>
                  <a:pt x="18478" y="9061"/>
                  <a:pt x="20124" y="10076"/>
                  <a:pt x="20124" y="11327"/>
                </a:cubicBezTo>
                <a:close/>
                <a:moveTo>
                  <a:pt x="10668" y="18449"/>
                </a:moveTo>
                <a:lnTo>
                  <a:pt x="14126" y="15449"/>
                </a:lnTo>
                <a:cubicBezTo>
                  <a:pt x="15478" y="14272"/>
                  <a:pt x="15027" y="12642"/>
                  <a:pt x="13117" y="11809"/>
                </a:cubicBezTo>
                <a:cubicBezTo>
                  <a:pt x="11207" y="10975"/>
                  <a:pt x="8563" y="11253"/>
                  <a:pt x="7210" y="12430"/>
                </a:cubicBezTo>
                <a:cubicBezTo>
                  <a:pt x="6170" y="13334"/>
                  <a:pt x="6170" y="14544"/>
                  <a:pt x="7210" y="15449"/>
                </a:cubicBezTo>
                <a:close/>
                <a:moveTo>
                  <a:pt x="10668" y="12881"/>
                </a:moveTo>
                <a:cubicBezTo>
                  <a:pt x="9797" y="12881"/>
                  <a:pt x="9092" y="13316"/>
                  <a:pt x="9092" y="13852"/>
                </a:cubicBezTo>
                <a:cubicBezTo>
                  <a:pt x="9092" y="14388"/>
                  <a:pt x="9797" y="14823"/>
                  <a:pt x="10668" y="14823"/>
                </a:cubicBezTo>
                <a:cubicBezTo>
                  <a:pt x="11538" y="14823"/>
                  <a:pt x="12244" y="14388"/>
                  <a:pt x="12244" y="13852"/>
                </a:cubicBezTo>
                <a:cubicBezTo>
                  <a:pt x="12244" y="13316"/>
                  <a:pt x="11538" y="12881"/>
                  <a:pt x="10668" y="12881"/>
                </a:cubicBezTo>
                <a:close/>
                <a:moveTo>
                  <a:pt x="21070" y="3571"/>
                </a:moveTo>
                <a:cubicBezTo>
                  <a:pt x="21480" y="3318"/>
                  <a:pt x="21480" y="2908"/>
                  <a:pt x="21070" y="2655"/>
                </a:cubicBezTo>
                <a:cubicBezTo>
                  <a:pt x="15326" y="-885"/>
                  <a:pt x="6012" y="-885"/>
                  <a:pt x="267" y="2655"/>
                </a:cubicBezTo>
                <a:cubicBezTo>
                  <a:pt x="267" y="2655"/>
                  <a:pt x="266" y="2655"/>
                  <a:pt x="266" y="2655"/>
                </a:cubicBezTo>
                <a:cubicBezTo>
                  <a:pt x="-120" y="2922"/>
                  <a:pt x="-81" y="3332"/>
                  <a:pt x="352" y="3569"/>
                </a:cubicBezTo>
                <a:cubicBezTo>
                  <a:pt x="752" y="3788"/>
                  <a:pt x="1355" y="3788"/>
                  <a:pt x="1753" y="3568"/>
                </a:cubicBezTo>
                <a:cubicBezTo>
                  <a:pt x="6680" y="539"/>
                  <a:pt x="14656" y="539"/>
                  <a:pt x="19583" y="3568"/>
                </a:cubicBezTo>
                <a:cubicBezTo>
                  <a:pt x="19993" y="3820"/>
                  <a:pt x="20659" y="3820"/>
                  <a:pt x="21069" y="3568"/>
                </a:cubicBezTo>
                <a:close/>
                <a:moveTo>
                  <a:pt x="18097" y="5398"/>
                </a:moveTo>
                <a:cubicBezTo>
                  <a:pt x="18508" y="5146"/>
                  <a:pt x="18508" y="4736"/>
                  <a:pt x="18097" y="4483"/>
                </a:cubicBezTo>
                <a:cubicBezTo>
                  <a:pt x="13991" y="1959"/>
                  <a:pt x="7344" y="1959"/>
                  <a:pt x="3238" y="4483"/>
                </a:cubicBezTo>
                <a:cubicBezTo>
                  <a:pt x="2821" y="4731"/>
                  <a:pt x="2809" y="5141"/>
                  <a:pt x="3212" y="5398"/>
                </a:cubicBezTo>
                <a:cubicBezTo>
                  <a:pt x="3616" y="5656"/>
                  <a:pt x="4281" y="5663"/>
                  <a:pt x="4698" y="5414"/>
                </a:cubicBezTo>
                <a:cubicBezTo>
                  <a:pt x="4707" y="5409"/>
                  <a:pt x="4715" y="5404"/>
                  <a:pt x="4724" y="5398"/>
                </a:cubicBezTo>
                <a:cubicBezTo>
                  <a:pt x="8009" y="3379"/>
                  <a:pt x="13327" y="3379"/>
                  <a:pt x="16612" y="5398"/>
                </a:cubicBezTo>
                <a:cubicBezTo>
                  <a:pt x="17022" y="5651"/>
                  <a:pt x="17687" y="5651"/>
                  <a:pt x="18097" y="5398"/>
                </a:cubicBezTo>
                <a:close/>
                <a:moveTo>
                  <a:pt x="15125" y="7230"/>
                </a:moveTo>
                <a:cubicBezTo>
                  <a:pt x="15535" y="6977"/>
                  <a:pt x="15535" y="6567"/>
                  <a:pt x="15125" y="6315"/>
                </a:cubicBezTo>
                <a:cubicBezTo>
                  <a:pt x="12663" y="4798"/>
                  <a:pt x="8673" y="4798"/>
                  <a:pt x="6211" y="6315"/>
                </a:cubicBezTo>
                <a:cubicBezTo>
                  <a:pt x="5808" y="6572"/>
                  <a:pt x="5819" y="6982"/>
                  <a:pt x="6237" y="7230"/>
                </a:cubicBezTo>
                <a:cubicBezTo>
                  <a:pt x="6644" y="7472"/>
                  <a:pt x="7289" y="7472"/>
                  <a:pt x="7696" y="7230"/>
                </a:cubicBezTo>
                <a:cubicBezTo>
                  <a:pt x="9359" y="6251"/>
                  <a:pt x="11977" y="6251"/>
                  <a:pt x="13639" y="7230"/>
                </a:cubicBezTo>
                <a:cubicBezTo>
                  <a:pt x="14049" y="7483"/>
                  <a:pt x="14715" y="7483"/>
                  <a:pt x="15125" y="723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</a:p>
        </p:txBody>
      </p:sp>
      <p:sp>
        <p:nvSpPr>
          <p:cNvPr id="16611" name="Graphic 48"/>
          <p:cNvSpPr/>
          <p:nvPr/>
        </p:nvSpPr>
        <p:spPr>
          <a:xfrm>
            <a:off x="6299835" y="2609850"/>
            <a:ext cx="274320" cy="245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9" extrusionOk="0">
                <a:moveTo>
                  <a:pt x="21600" y="15478"/>
                </a:moveTo>
                <a:lnTo>
                  <a:pt x="21600" y="18488"/>
                </a:lnTo>
                <a:cubicBezTo>
                  <a:pt x="21600" y="19735"/>
                  <a:pt x="20693" y="20746"/>
                  <a:pt x="19575" y="20746"/>
                </a:cubicBezTo>
                <a:cubicBezTo>
                  <a:pt x="19575" y="21162"/>
                  <a:pt x="19273" y="21499"/>
                  <a:pt x="18900" y="21499"/>
                </a:cubicBezTo>
                <a:cubicBezTo>
                  <a:pt x="18527" y="21499"/>
                  <a:pt x="18225" y="21162"/>
                  <a:pt x="18225" y="20746"/>
                </a:cubicBezTo>
                <a:lnTo>
                  <a:pt x="3375" y="20746"/>
                </a:lnTo>
                <a:cubicBezTo>
                  <a:pt x="3375" y="21162"/>
                  <a:pt x="3073" y="21499"/>
                  <a:pt x="2700" y="21499"/>
                </a:cubicBezTo>
                <a:cubicBezTo>
                  <a:pt x="2327" y="21499"/>
                  <a:pt x="2025" y="21162"/>
                  <a:pt x="2025" y="20746"/>
                </a:cubicBezTo>
                <a:cubicBezTo>
                  <a:pt x="907" y="20746"/>
                  <a:pt x="0" y="19735"/>
                  <a:pt x="0" y="18488"/>
                </a:cubicBezTo>
                <a:lnTo>
                  <a:pt x="0" y="15478"/>
                </a:lnTo>
                <a:cubicBezTo>
                  <a:pt x="0" y="14230"/>
                  <a:pt x="907" y="13220"/>
                  <a:pt x="2025" y="13220"/>
                </a:cubicBezTo>
                <a:lnTo>
                  <a:pt x="16875" y="13220"/>
                </a:lnTo>
                <a:lnTo>
                  <a:pt x="16875" y="4940"/>
                </a:lnTo>
                <a:cubicBezTo>
                  <a:pt x="16875" y="4524"/>
                  <a:pt x="17177" y="4187"/>
                  <a:pt x="17550" y="4187"/>
                </a:cubicBezTo>
                <a:cubicBezTo>
                  <a:pt x="17923" y="4187"/>
                  <a:pt x="18225" y="4524"/>
                  <a:pt x="18225" y="4940"/>
                </a:cubicBezTo>
                <a:lnTo>
                  <a:pt x="18225" y="13220"/>
                </a:lnTo>
                <a:lnTo>
                  <a:pt x="19575" y="13220"/>
                </a:lnTo>
                <a:cubicBezTo>
                  <a:pt x="20693" y="13220"/>
                  <a:pt x="21600" y="14230"/>
                  <a:pt x="21600" y="15478"/>
                </a:cubicBezTo>
                <a:close/>
                <a:moveTo>
                  <a:pt x="10800" y="16983"/>
                </a:moveTo>
                <a:cubicBezTo>
                  <a:pt x="10800" y="16567"/>
                  <a:pt x="10498" y="16230"/>
                  <a:pt x="10125" y="16230"/>
                </a:cubicBezTo>
                <a:lnTo>
                  <a:pt x="2700" y="16230"/>
                </a:lnTo>
                <a:cubicBezTo>
                  <a:pt x="2327" y="16230"/>
                  <a:pt x="2025" y="16567"/>
                  <a:pt x="2025" y="16983"/>
                </a:cubicBezTo>
                <a:cubicBezTo>
                  <a:pt x="2025" y="17399"/>
                  <a:pt x="2327" y="17736"/>
                  <a:pt x="2700" y="17736"/>
                </a:cubicBezTo>
                <a:lnTo>
                  <a:pt x="10125" y="17736"/>
                </a:lnTo>
                <a:cubicBezTo>
                  <a:pt x="10498" y="17736"/>
                  <a:pt x="10800" y="17399"/>
                  <a:pt x="10800" y="16983"/>
                </a:cubicBezTo>
                <a:close/>
                <a:moveTo>
                  <a:pt x="18900" y="16230"/>
                </a:moveTo>
                <a:cubicBezTo>
                  <a:pt x="18527" y="16230"/>
                  <a:pt x="18225" y="16567"/>
                  <a:pt x="18225" y="16983"/>
                </a:cubicBezTo>
                <a:cubicBezTo>
                  <a:pt x="18225" y="17399"/>
                  <a:pt x="18527" y="17736"/>
                  <a:pt x="18900" y="17736"/>
                </a:cubicBezTo>
                <a:cubicBezTo>
                  <a:pt x="19273" y="17736"/>
                  <a:pt x="19575" y="17399"/>
                  <a:pt x="19575" y="16983"/>
                </a:cubicBezTo>
                <a:cubicBezTo>
                  <a:pt x="19575" y="16567"/>
                  <a:pt x="19273" y="16230"/>
                  <a:pt x="18900" y="16230"/>
                </a:cubicBezTo>
                <a:close/>
                <a:moveTo>
                  <a:pt x="16200" y="16230"/>
                </a:moveTo>
                <a:cubicBezTo>
                  <a:pt x="15827" y="16230"/>
                  <a:pt x="15525" y="16567"/>
                  <a:pt x="15525" y="16983"/>
                </a:cubicBezTo>
                <a:cubicBezTo>
                  <a:pt x="15525" y="17399"/>
                  <a:pt x="15827" y="17736"/>
                  <a:pt x="16200" y="17736"/>
                </a:cubicBezTo>
                <a:cubicBezTo>
                  <a:pt x="16573" y="17736"/>
                  <a:pt x="16875" y="17399"/>
                  <a:pt x="16875" y="16983"/>
                </a:cubicBezTo>
                <a:cubicBezTo>
                  <a:pt x="16875" y="16567"/>
                  <a:pt x="16573" y="16230"/>
                  <a:pt x="16200" y="16230"/>
                </a:cubicBezTo>
                <a:close/>
                <a:moveTo>
                  <a:pt x="13500" y="16230"/>
                </a:moveTo>
                <a:cubicBezTo>
                  <a:pt x="13127" y="16230"/>
                  <a:pt x="12825" y="16567"/>
                  <a:pt x="12825" y="16983"/>
                </a:cubicBezTo>
                <a:cubicBezTo>
                  <a:pt x="12825" y="17399"/>
                  <a:pt x="13127" y="17736"/>
                  <a:pt x="13500" y="17736"/>
                </a:cubicBezTo>
                <a:cubicBezTo>
                  <a:pt x="13873" y="17736"/>
                  <a:pt x="14175" y="17399"/>
                  <a:pt x="14175" y="16983"/>
                </a:cubicBezTo>
                <a:cubicBezTo>
                  <a:pt x="14175" y="16567"/>
                  <a:pt x="13873" y="16230"/>
                  <a:pt x="13500" y="16230"/>
                </a:cubicBezTo>
                <a:close/>
                <a:moveTo>
                  <a:pt x="13991" y="7204"/>
                </a:moveTo>
                <a:cubicBezTo>
                  <a:pt x="14341" y="7061"/>
                  <a:pt x="14521" y="6629"/>
                  <a:pt x="14392" y="6238"/>
                </a:cubicBezTo>
                <a:cubicBezTo>
                  <a:pt x="14117" y="5400"/>
                  <a:pt x="14117" y="4480"/>
                  <a:pt x="14392" y="3642"/>
                </a:cubicBezTo>
                <a:cubicBezTo>
                  <a:pt x="14529" y="3255"/>
                  <a:pt x="14358" y="2818"/>
                  <a:pt x="14012" y="2666"/>
                </a:cubicBezTo>
                <a:cubicBezTo>
                  <a:pt x="13665" y="2513"/>
                  <a:pt x="13273" y="2704"/>
                  <a:pt x="13136" y="3090"/>
                </a:cubicBezTo>
                <a:cubicBezTo>
                  <a:pt x="13132" y="3101"/>
                  <a:pt x="13129" y="3112"/>
                  <a:pt x="13125" y="3123"/>
                </a:cubicBezTo>
                <a:cubicBezTo>
                  <a:pt x="12739" y="4296"/>
                  <a:pt x="12739" y="5584"/>
                  <a:pt x="13125" y="6757"/>
                </a:cubicBezTo>
                <a:cubicBezTo>
                  <a:pt x="13254" y="7147"/>
                  <a:pt x="13642" y="7347"/>
                  <a:pt x="13991" y="7204"/>
                </a:cubicBezTo>
                <a:close/>
                <a:moveTo>
                  <a:pt x="10819" y="8506"/>
                </a:moveTo>
                <a:cubicBezTo>
                  <a:pt x="11169" y="8363"/>
                  <a:pt x="11348" y="7931"/>
                  <a:pt x="11220" y="7541"/>
                </a:cubicBezTo>
                <a:cubicBezTo>
                  <a:pt x="10668" y="5862"/>
                  <a:pt x="10668" y="4019"/>
                  <a:pt x="11220" y="2340"/>
                </a:cubicBezTo>
                <a:cubicBezTo>
                  <a:pt x="11344" y="1947"/>
                  <a:pt x="11159" y="1518"/>
                  <a:pt x="10807" y="1380"/>
                </a:cubicBezTo>
                <a:cubicBezTo>
                  <a:pt x="10462" y="1244"/>
                  <a:pt x="10084" y="1440"/>
                  <a:pt x="9953" y="1820"/>
                </a:cubicBezTo>
                <a:cubicBezTo>
                  <a:pt x="9290" y="3834"/>
                  <a:pt x="9290" y="6046"/>
                  <a:pt x="9953" y="8060"/>
                </a:cubicBezTo>
                <a:cubicBezTo>
                  <a:pt x="10082" y="8450"/>
                  <a:pt x="10469" y="8649"/>
                  <a:pt x="10819" y="8506"/>
                </a:cubicBezTo>
                <a:close/>
                <a:moveTo>
                  <a:pt x="7655" y="9806"/>
                </a:moveTo>
                <a:cubicBezTo>
                  <a:pt x="8005" y="9663"/>
                  <a:pt x="8184" y="9230"/>
                  <a:pt x="8055" y="8840"/>
                </a:cubicBezTo>
                <a:cubicBezTo>
                  <a:pt x="7227" y="6322"/>
                  <a:pt x="7227" y="3558"/>
                  <a:pt x="8055" y="1040"/>
                </a:cubicBezTo>
                <a:cubicBezTo>
                  <a:pt x="8197" y="655"/>
                  <a:pt x="8033" y="215"/>
                  <a:pt x="7688" y="57"/>
                </a:cubicBezTo>
                <a:cubicBezTo>
                  <a:pt x="7343" y="-101"/>
                  <a:pt x="6949" y="82"/>
                  <a:pt x="6807" y="467"/>
                </a:cubicBezTo>
                <a:cubicBezTo>
                  <a:pt x="6800" y="485"/>
                  <a:pt x="6795" y="503"/>
                  <a:pt x="6789" y="521"/>
                </a:cubicBezTo>
                <a:cubicBezTo>
                  <a:pt x="5849" y="3374"/>
                  <a:pt x="5849" y="6506"/>
                  <a:pt x="6789" y="9359"/>
                </a:cubicBezTo>
                <a:cubicBezTo>
                  <a:pt x="6918" y="9749"/>
                  <a:pt x="7305" y="9949"/>
                  <a:pt x="7655" y="980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</a:p>
        </p:txBody>
      </p:sp>
      <p:sp>
        <p:nvSpPr>
          <p:cNvPr id="8119" name="Demo…"/>
          <p:cNvSpPr txBox="1"/>
          <p:nvPr/>
        </p:nvSpPr>
        <p:spPr>
          <a:xfrm>
            <a:off x="887905" y="3335223"/>
            <a:ext cx="1769233" cy="1451204"/>
          </a:xfrm>
          <a:prstGeom prst="rect">
            <a:avLst/>
          </a:prstGeom>
          <a:ln w="12700">
            <a:miter lim="400000"/>
          </a:ln>
        </p:spPr>
        <p:txBody>
          <a:bodyPr wrap="square" lIns="30149" tIns="30149" rIns="30149" bIns="30149">
            <a:spAutoFit/>
          </a:bodyPr>
          <a:lstStyle/>
          <a:p>
            <a:pPr algn="r">
              <a:lnSpc>
                <a:spcPct val="150000"/>
              </a:lnSpc>
              <a:defRPr sz="5000" b="0" cap="all">
                <a:solidFill>
                  <a:srgbClr val="1C1D2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zh-CN" altLang="en-US" sz="3200" b="1" cap="all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网络系统家族</a:t>
            </a:r>
            <a:endParaRPr lang="zh-CN" altLang="en-US" sz="3200" b="1" cap="all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574155" y="1330857"/>
          <a:ext cx="7343864" cy="127899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1835966"/>
                <a:gridCol w="1835966"/>
                <a:gridCol w="1835966"/>
                <a:gridCol w="1835966"/>
              </a:tblGrid>
              <a:tr h="268543">
                <a:tc>
                  <a:txBody>
                    <a:bodyPr/>
                    <a:lstStyle/>
                    <a:p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接入终端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接入设备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管理系统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461"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接入层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锐捷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华</a:t>
                      </a:r>
                      <a:r>
                        <a:rPr lang="en-US" altLang="zh-CN" b="0" dirty="0">
                          <a:solidFill>
                            <a:srgbClr val="0341DA"/>
                          </a:solidFill>
                        </a:rPr>
                        <a:t>3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华为</a:t>
                      </a:r>
                      <a:r>
                        <a:rPr lang="en-US" altLang="zh-CN" b="0" dirty="0">
                          <a:solidFill>
                            <a:srgbClr val="0341DA"/>
                          </a:solidFill>
                        </a:rPr>
                        <a:t>3</a:t>
                      </a:r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系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FFF"/>
                    </a:solidFill>
                  </a:tcPr>
                </a:tc>
              </a:tr>
              <a:tr h="323461"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核心交换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锐捷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华</a:t>
                      </a:r>
                      <a:r>
                        <a:rPr lang="en-US" altLang="zh-CN" b="0" dirty="0">
                          <a:solidFill>
                            <a:srgbClr val="0341DA"/>
                          </a:solidFill>
                        </a:rPr>
                        <a:t>3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华为</a:t>
                      </a:r>
                      <a:r>
                        <a:rPr lang="en-US" altLang="zh-CN" b="0" dirty="0">
                          <a:solidFill>
                            <a:srgbClr val="0341DA"/>
                          </a:solidFill>
                        </a:rPr>
                        <a:t>3</a:t>
                      </a:r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系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FFF"/>
                    </a:solidFill>
                  </a:tcPr>
                </a:tc>
              </a:tr>
              <a:tr h="323461"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路由器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锐捷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华</a:t>
                      </a:r>
                      <a:r>
                        <a:rPr lang="en-US" altLang="zh-CN" b="0" dirty="0">
                          <a:solidFill>
                            <a:srgbClr val="0341DA"/>
                          </a:solidFill>
                        </a:rPr>
                        <a:t>3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华为</a:t>
                      </a:r>
                      <a:r>
                        <a:rPr lang="en-US" altLang="zh-CN" b="0" dirty="0">
                          <a:solidFill>
                            <a:srgbClr val="0341DA"/>
                          </a:solidFill>
                        </a:rPr>
                        <a:t>3</a:t>
                      </a:r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系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299835" y="3944679"/>
          <a:ext cx="7618184" cy="126414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1483198"/>
                <a:gridCol w="2647507"/>
                <a:gridCol w="1582933"/>
                <a:gridCol w="1904546"/>
              </a:tblGrid>
              <a:tr h="238473">
                <a:tc>
                  <a:txBody>
                    <a:bodyPr/>
                    <a:lstStyle/>
                    <a:p>
                      <a:pPr marL="0" marR="0" indent="0" algn="ctr" defTabSz="49022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425" b="0" i="0" u="none" strike="noStrike" cap="none" spc="0" baseline="0" dirty="0">
                        <a:solidFill>
                          <a:srgbClr val="0341DA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产品名称</a:t>
                      </a:r>
                      <a:endParaRPr lang="zh-CN" altLang="en-US" sz="1425" b="0" i="0" u="none" strike="noStrike" cap="none" spc="0" baseline="0" dirty="0">
                        <a:solidFill>
                          <a:srgbClr val="0341DA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核心指标</a:t>
                      </a:r>
                      <a:endParaRPr lang="zh-CN" altLang="en-US" sz="1425" b="0" i="0" u="none" strike="noStrike" cap="none" spc="0" baseline="0" dirty="0">
                        <a:solidFill>
                          <a:srgbClr val="0341DA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SLA</a:t>
                      </a:r>
                      <a:r>
                        <a:rPr lang="zh-CN" altLang="en-US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使用率</a:t>
                      </a:r>
                      <a:endParaRPr lang="zh-CN" altLang="en-US" sz="1425" b="0" i="0" u="none" strike="noStrike" cap="none" spc="0" baseline="0" dirty="0">
                        <a:solidFill>
                          <a:srgbClr val="0341DA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813">
                <a:tc>
                  <a:txBody>
                    <a:bodyPr/>
                    <a:lstStyle/>
                    <a:p>
                      <a:pPr marL="0" marR="0" indent="0" algn="ctr" defTabSz="49022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本地上网</a:t>
                      </a:r>
                      <a:endParaRPr lang="zh-CN" altLang="en-US" sz="1425" b="0" i="0" u="none" strike="noStrike" cap="none" spc="0" baseline="0" dirty="0">
                        <a:solidFill>
                          <a:srgbClr val="0341DA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022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宽带接入</a:t>
                      </a:r>
                      <a:r>
                        <a:rPr lang="en-US" altLang="zh-CN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/</a:t>
                      </a:r>
                      <a:r>
                        <a:rPr lang="zh-CN" altLang="en-US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专线接入</a:t>
                      </a:r>
                      <a:r>
                        <a:rPr lang="en-US" altLang="zh-CN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/</a:t>
                      </a:r>
                      <a:r>
                        <a:rPr lang="zh-CN" altLang="en-US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黄金专线</a:t>
                      </a:r>
                      <a:endParaRPr lang="zh-CN" altLang="en-US" sz="1425" b="0" i="0" u="none" strike="noStrike" cap="none" spc="0" baseline="0" dirty="0">
                        <a:solidFill>
                          <a:srgbClr val="0341DA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速率</a:t>
                      </a:r>
                      <a:endParaRPr lang="zh-CN" altLang="en-US" sz="1425" b="0" i="0" u="none" strike="noStrike" cap="none" spc="0" baseline="0" dirty="0">
                        <a:solidFill>
                          <a:srgbClr val="0341DA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022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99.99%</a:t>
                      </a:r>
                      <a:endParaRPr lang="zh-CN" altLang="en-US" sz="1425" b="0" i="0" u="none" strike="noStrike" cap="none" spc="0" baseline="0" dirty="0">
                        <a:solidFill>
                          <a:srgbClr val="0341DA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3461">
                <a:tc>
                  <a:txBody>
                    <a:bodyPr/>
                    <a:lstStyle/>
                    <a:p>
                      <a:pPr marL="0" marR="0" indent="0" algn="ctr" defTabSz="49022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传输组网</a:t>
                      </a:r>
                      <a:endParaRPr lang="zh-CN" altLang="en-US" sz="1425" b="0" i="0" u="none" strike="noStrike" cap="none" spc="0" baseline="0" dirty="0">
                        <a:solidFill>
                          <a:srgbClr val="0341DA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SDH/SD-WAN/MPLS</a:t>
                      </a:r>
                      <a:endParaRPr lang="zh-CN" altLang="en-US" sz="1425" b="0" i="0" u="none" strike="noStrike" cap="none" spc="0" baseline="0" dirty="0">
                        <a:solidFill>
                          <a:srgbClr val="0341DA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022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延迟</a:t>
                      </a:r>
                      <a:endParaRPr lang="zh-CN" altLang="en-US" sz="1425" b="0" i="0" u="none" strike="noStrike" cap="none" spc="0" baseline="0" dirty="0">
                        <a:solidFill>
                          <a:srgbClr val="0341DA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99.99%</a:t>
                      </a:r>
                      <a:endParaRPr lang="zh-CN" altLang="en-US" sz="1425" b="0" i="0" u="none" strike="noStrike" cap="none" spc="0" baseline="0" dirty="0">
                        <a:solidFill>
                          <a:srgbClr val="0341DA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3461">
                <a:tc>
                  <a:txBody>
                    <a:bodyPr/>
                    <a:lstStyle/>
                    <a:p>
                      <a:pPr marL="0" marR="0" indent="0" algn="ctr" defTabSz="49022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业务平台</a:t>
                      </a:r>
                      <a:endParaRPr lang="zh-CN" altLang="en-US" sz="1425" b="0" i="0" u="none" strike="noStrike" cap="none" spc="0" baseline="0" dirty="0">
                        <a:solidFill>
                          <a:srgbClr val="0341DA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022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专网</a:t>
                      </a:r>
                      <a:r>
                        <a:rPr lang="en-US" altLang="zh-CN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/</a:t>
                      </a:r>
                      <a:endParaRPr lang="zh-CN" altLang="en-US" sz="1425" b="0" i="0" u="none" strike="noStrike" cap="none" spc="0" baseline="0" dirty="0">
                        <a:solidFill>
                          <a:srgbClr val="0341DA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022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在线率</a:t>
                      </a:r>
                      <a:endParaRPr lang="zh-CN" altLang="en-US" sz="1425" b="0" i="0" u="none" strike="noStrike" cap="none" spc="0" baseline="0" dirty="0">
                        <a:solidFill>
                          <a:srgbClr val="0341DA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25" b="0" i="0" u="none" strike="noStrike" cap="none" spc="0" baseline="0" dirty="0">
                          <a:solidFill>
                            <a:srgbClr val="0341D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 panose="02000503000000020004"/>
                        </a:rPr>
                        <a:t>99.99%</a:t>
                      </a:r>
                      <a:endParaRPr lang="zh-CN" altLang="en-US" sz="1425" b="0" i="0" u="none" strike="noStrike" cap="none" spc="0" baseline="0" dirty="0">
                        <a:solidFill>
                          <a:srgbClr val="0341DA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 panose="020005030000000200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3023679" y="3131648"/>
            <a:ext cx="36576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341DA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⿺</a:t>
            </a:r>
            <a:endParaRPr lang="zh-CN" altLang="en-US" dirty="0">
              <a:solidFill>
                <a:srgbClr val="0341DA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023679" y="5435172"/>
            <a:ext cx="36576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341DA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⿺</a:t>
            </a:r>
            <a:endParaRPr lang="zh-CN" altLang="en-US" dirty="0">
              <a:solidFill>
                <a:srgbClr val="0341DA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265970" y="7789768"/>
            <a:ext cx="36576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341DA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⿺</a:t>
            </a:r>
            <a:endParaRPr lang="zh-CN" altLang="en-US" dirty="0">
              <a:solidFill>
                <a:srgbClr val="0341DA"/>
              </a:solidFill>
            </a:endParaRPr>
          </a:p>
        </p:txBody>
      </p:sp>
      <p:sp>
        <p:nvSpPr>
          <p:cNvPr id="15" name="箭头: 右 14"/>
          <p:cNvSpPr/>
          <p:nvPr/>
        </p:nvSpPr>
        <p:spPr>
          <a:xfrm>
            <a:off x="3750628" y="1376909"/>
            <a:ext cx="2116771" cy="733663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网络系统</a:t>
            </a:r>
            <a:endParaRPr kumimoji="0" lang="zh-CN" altLang="en-US" sz="2400" b="1" i="0" u="none" strike="noStrike" normalizeH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16" name="箭头: 右 15"/>
          <p:cNvSpPr/>
          <p:nvPr/>
        </p:nvSpPr>
        <p:spPr>
          <a:xfrm>
            <a:off x="3675110" y="3632855"/>
            <a:ext cx="2624725" cy="855940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r>
              <a: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广域传输系统</a:t>
            </a:r>
            <a:endParaRPr lang="zh-CN" altLang="zh-C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箭头: 右 16"/>
          <p:cNvSpPr/>
          <p:nvPr/>
        </p:nvSpPr>
        <p:spPr>
          <a:xfrm>
            <a:off x="2906567" y="6299139"/>
            <a:ext cx="2516679" cy="978218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rPr>
              <a:t>运行</a:t>
            </a:r>
            <a:r>
              <a:rPr kumimoji="0" lang="zh-CN" altLang="en-US" sz="2400" b="1" i="0" u="none" strike="noStrike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rPr>
              <a:t>标准化</a:t>
            </a:r>
            <a:endParaRPr kumimoji="0" lang="zh-CN" altLang="en-US" sz="3200" b="1" i="0" u="none" strike="noStrike" normalizeH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722060" y="3500980"/>
            <a:ext cx="2052084" cy="1451204"/>
          </a:xfrm>
          <a:prstGeom prst="triangle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7905" y="3265378"/>
            <a:ext cx="161319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交换系统</a:t>
            </a:r>
            <a:endParaRPr kumimoji="0" lang="zh-CN" altLang="en-US" sz="1800" b="1" i="0" u="none" strike="noStrike" normalizeH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94501" y="4608844"/>
            <a:ext cx="161319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Helvetica Neue Medium" panose="02000503000000020004"/>
              </a:rPr>
              <a:t>网络传输</a:t>
            </a:r>
            <a:endParaRPr kumimoji="0" lang="zh-CN" altLang="en-US" sz="1800" b="1" i="0" u="none" strike="noStrike" normalizeH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308" y="4608844"/>
            <a:ext cx="161319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rPr>
              <a:t>运行系统 </a:t>
            </a:r>
            <a:endParaRPr kumimoji="0" lang="zh-CN" altLang="en-US" sz="1800" b="1" i="0" u="none" strike="noStrike" normalizeH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6169352" y="6516167"/>
          <a:ext cx="7748667" cy="1319755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1528111"/>
                <a:gridCol w="2346222"/>
                <a:gridCol w="1937167"/>
                <a:gridCol w="1937167"/>
              </a:tblGrid>
              <a:tr h="323461">
                <a:tc>
                  <a:txBody>
                    <a:bodyPr/>
                    <a:lstStyle/>
                    <a:p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基础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核心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重点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9372"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防火墙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华</a:t>
                      </a:r>
                      <a:r>
                        <a:rPr lang="en-US" altLang="zh-CN" b="0" dirty="0">
                          <a:solidFill>
                            <a:srgbClr val="0341DA"/>
                          </a:solidFill>
                        </a:rPr>
                        <a:t>3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华</a:t>
                      </a:r>
                      <a:r>
                        <a:rPr lang="en-US" altLang="zh-CN" b="0" dirty="0">
                          <a:solidFill>
                            <a:srgbClr val="0341DA"/>
                          </a:solidFill>
                        </a:rPr>
                        <a:t>3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华为：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3461"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行为管理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华</a:t>
                      </a:r>
                      <a:r>
                        <a:rPr lang="en-US" altLang="zh-CN" b="0" dirty="0">
                          <a:solidFill>
                            <a:srgbClr val="0341DA"/>
                          </a:solidFill>
                        </a:rPr>
                        <a:t>3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华</a:t>
                      </a:r>
                      <a:r>
                        <a:rPr lang="en-US" altLang="zh-CN" b="0" dirty="0">
                          <a:solidFill>
                            <a:srgbClr val="0341DA"/>
                          </a:solidFill>
                        </a:rPr>
                        <a:t>3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华为</a:t>
                      </a:r>
                      <a:r>
                        <a:rPr lang="en-US" altLang="zh-CN" b="0" dirty="0">
                          <a:solidFill>
                            <a:srgbClr val="0341DA"/>
                          </a:solidFill>
                        </a:rPr>
                        <a:t>3</a:t>
                      </a:r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系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3461"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rgbClr val="0341DA"/>
                          </a:solidFill>
                        </a:rPr>
                        <a:t>负载均衡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rgbClr val="0341DA"/>
                          </a:solidFill>
                        </a:rPr>
                        <a:t>PA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rgbClr val="0341DA"/>
                          </a:solidFill>
                        </a:rPr>
                        <a:t>PA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="0" dirty="0">
                          <a:solidFill>
                            <a:srgbClr val="0341DA"/>
                          </a:solidFill>
                        </a:rPr>
                        <a:t>PA</a:t>
                      </a:r>
                      <a:endParaRPr lang="zh-CN" altLang="en-US" b="0" dirty="0">
                        <a:solidFill>
                          <a:srgbClr val="0341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313049" y="586853"/>
            <a:ext cx="613866" cy="320403"/>
            <a:chOff x="233417" y="523335"/>
            <a:chExt cx="412207" cy="203690"/>
          </a:xfrm>
        </p:grpSpPr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1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145" name="图片 144"/>
            <p:cNvPicPr>
              <a:picLocks noChangeAspect="1"/>
            </p:cNvPicPr>
            <p:nvPr/>
          </p:nvPicPr>
          <p:blipFill>
            <a:blip r:embed="rId1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  <p:sp>
        <p:nvSpPr>
          <p:cNvPr id="147" name="文本框 146"/>
          <p:cNvSpPr txBox="1"/>
          <p:nvPr/>
        </p:nvSpPr>
        <p:spPr>
          <a:xfrm>
            <a:off x="1089025" y="424815"/>
            <a:ext cx="10829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341DA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汇鑫科服九服务系列●</a:t>
            </a:r>
            <a:r>
              <a:rPr lang="zh-CN" altLang="en-US" sz="28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助力企业</a:t>
            </a:r>
            <a:r>
              <a:rPr lang="en-US" altLang="zh-CN" sz="28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ICT</a:t>
            </a:r>
            <a:r>
              <a:rPr lang="zh-CN" altLang="en-US" sz="28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网络</a:t>
            </a:r>
            <a:r>
              <a:rPr lang="zh-CN" altLang="en-US" sz="28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建设与运行</a:t>
            </a:r>
            <a:endParaRPr lang="zh-CN" altLang="en-US" sz="2800" dirty="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pic>
        <p:nvPicPr>
          <p:cNvPr id="153" name="图片 152" descr="logo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335" y="0"/>
            <a:ext cx="1839595" cy="1042035"/>
          </a:xfrm>
          <a:prstGeom prst="rect">
            <a:avLst/>
          </a:prstGeom>
        </p:spPr>
      </p:pic>
      <p:sp>
        <p:nvSpPr>
          <p:cNvPr id="2" name="Line"/>
          <p:cNvSpPr/>
          <p:nvPr/>
        </p:nvSpPr>
        <p:spPr>
          <a:xfrm flipV="1">
            <a:off x="5640709" y="1540820"/>
            <a:ext cx="831" cy="1788318"/>
          </a:xfrm>
          <a:prstGeom prst="line">
            <a:avLst/>
          </a:prstGeom>
          <a:ln w="25400">
            <a:solidFill>
              <a:srgbClr val="E4E3E5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 sz="1100"/>
          </a:p>
        </p:txBody>
      </p:sp>
      <p:sp>
        <p:nvSpPr>
          <p:cNvPr id="3" name="Line"/>
          <p:cNvSpPr/>
          <p:nvPr/>
        </p:nvSpPr>
        <p:spPr>
          <a:xfrm flipV="1">
            <a:off x="9223730" y="1540820"/>
            <a:ext cx="149639" cy="1788147"/>
          </a:xfrm>
          <a:prstGeom prst="line">
            <a:avLst/>
          </a:prstGeom>
          <a:ln w="25400">
            <a:solidFill>
              <a:srgbClr val="E4E3E5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 sz="1100"/>
          </a:p>
        </p:txBody>
      </p:sp>
      <p:sp>
        <p:nvSpPr>
          <p:cNvPr id="5" name="Line"/>
          <p:cNvSpPr/>
          <p:nvPr/>
        </p:nvSpPr>
        <p:spPr>
          <a:xfrm>
            <a:off x="1872302" y="2121616"/>
            <a:ext cx="10872100" cy="686"/>
          </a:xfrm>
          <a:prstGeom prst="line">
            <a:avLst/>
          </a:prstGeom>
          <a:ln w="25400">
            <a:solidFill>
              <a:srgbClr val="E4E3E5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 sz="1100"/>
          </a:p>
        </p:txBody>
      </p:sp>
      <p:sp>
        <p:nvSpPr>
          <p:cNvPr id="8" name="01"/>
          <p:cNvSpPr txBox="1"/>
          <p:nvPr/>
        </p:nvSpPr>
        <p:spPr>
          <a:xfrm>
            <a:off x="1833229" y="1423255"/>
            <a:ext cx="537038" cy="425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600" b="0" cap="all" spc="224">
                <a:solidFill>
                  <a:srgbClr val="479FF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sz="1050" b="1" dirty="0">
                <a:solidFill>
                  <a:schemeClr val="accent1"/>
                </a:solidFill>
                <a:effectLst/>
                <a:latin typeface="微软雅黑" charset="0"/>
                <a:ea typeface="微软雅黑" charset="0"/>
              </a:rPr>
              <a:t>01</a:t>
            </a:r>
            <a:endParaRPr sz="1050" b="1" dirty="0">
              <a:solidFill>
                <a:schemeClr val="accent1"/>
              </a:solidFill>
              <a:effectLst/>
              <a:latin typeface="微软雅黑" charset="0"/>
              <a:ea typeface="微软雅黑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87005" y="1098341"/>
            <a:ext cx="13190846" cy="2289414"/>
            <a:chOff x="1089735" y="1098341"/>
            <a:chExt cx="12671451" cy="2289414"/>
          </a:xfrm>
        </p:grpSpPr>
        <p:sp>
          <p:nvSpPr>
            <p:cNvPr id="15" name="矩形 14"/>
            <p:cNvSpPr/>
            <p:nvPr/>
          </p:nvSpPr>
          <p:spPr>
            <a:xfrm>
              <a:off x="1089735" y="1098341"/>
              <a:ext cx="12671451" cy="228941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1000"/>
              </a:schemeClr>
            </a:solidFill>
            <a:ln w="12700" cmpd="sng">
              <a:solidFill>
                <a:srgbClr val="95C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1028700"/>
              <a:endParaRPr kumimoji="1" lang="zh-CN" altLang="en-US" sz="3600" dirty="0"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6" name="Placeholder text"/>
            <p:cNvSpPr txBox="1"/>
            <p:nvPr/>
          </p:nvSpPr>
          <p:spPr>
            <a:xfrm>
              <a:off x="1445834" y="1469291"/>
              <a:ext cx="3468857" cy="1080680"/>
            </a:xfrm>
            <a:prstGeom prst="rect">
              <a:avLst/>
            </a:prstGeom>
            <a:ln w="12700">
              <a:solidFill>
                <a:srgbClr val="95CFFF"/>
              </a:solidFill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>
                <a:buClrTx/>
                <a:buSzTx/>
                <a:buFontTx/>
              </a:pPr>
              <a:r>
                <a:rPr lang="zh-CN" altLang="en-US" b="1" u="sng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基础网络建设方案：</a:t>
              </a:r>
              <a:endParaRPr lang="zh-CN" altLang="en-US" b="1" u="sng" dirty="0">
                <a:solidFill>
                  <a:schemeClr val="accent1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网络系统：数据交换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宽带传输：宽带接入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/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传输系统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运行管理：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SD-WAN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9" name="Placeholder text"/>
            <p:cNvSpPr txBox="1"/>
            <p:nvPr/>
          </p:nvSpPr>
          <p:spPr>
            <a:xfrm>
              <a:off x="5462992" y="1441665"/>
              <a:ext cx="3274497" cy="1147174"/>
            </a:xfrm>
            <a:prstGeom prst="rect">
              <a:avLst/>
            </a:prstGeom>
            <a:ln w="12700">
              <a:solidFill>
                <a:srgbClr val="95CFFF"/>
              </a:solidFill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b="1" u="sng" dirty="0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机房建设方案</a:t>
              </a:r>
              <a:r>
                <a:rPr lang="zh-CN" altLang="en-US" b="1" u="sng" dirty="0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：</a:t>
              </a:r>
              <a:endParaRPr lang="en-US" altLang="zh-CN" b="1" u="sng" dirty="0">
                <a:solidFill>
                  <a:schemeClr val="accent3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模块化机房建设：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一体化机柜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智能化机房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9" name="Placeholder text"/>
            <p:cNvSpPr txBox="1"/>
            <p:nvPr/>
          </p:nvSpPr>
          <p:spPr>
            <a:xfrm>
              <a:off x="9588760" y="1409648"/>
              <a:ext cx="2993933" cy="1177951"/>
            </a:xfrm>
            <a:prstGeom prst="rect">
              <a:avLst/>
            </a:prstGeom>
            <a:ln w="12700">
              <a:solidFill>
                <a:srgbClr val="95CFFF"/>
              </a:solidFill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b="1" u="sng" dirty="0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局域网</a:t>
              </a:r>
              <a:r>
                <a:rPr lang="zh-CN" altLang="en-US" b="1" u="sng" dirty="0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管理</a:t>
              </a:r>
              <a:r>
                <a:rPr lang="zh-CN" altLang="en-US" sz="1800" b="1" u="sng" dirty="0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：</a:t>
              </a:r>
              <a:endParaRPr lang="en-US" altLang="zh-CN" sz="1800" b="1" u="sng" dirty="0">
                <a:solidFill>
                  <a:schemeClr val="accent4"/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智能前台：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智能会议：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智能中控：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07045" y="3732951"/>
            <a:ext cx="13170806" cy="2165760"/>
            <a:chOff x="1017185" y="3994985"/>
            <a:chExt cx="12671451" cy="2165760"/>
          </a:xfrm>
        </p:grpSpPr>
        <p:sp>
          <p:nvSpPr>
            <p:cNvPr id="110" name="矩形 109"/>
            <p:cNvSpPr/>
            <p:nvPr/>
          </p:nvSpPr>
          <p:spPr>
            <a:xfrm>
              <a:off x="1017185" y="3994985"/>
              <a:ext cx="12671451" cy="21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1000"/>
              </a:schemeClr>
            </a:solidFill>
            <a:ln w="9525" cmpd="sng">
              <a:solidFill>
                <a:srgbClr val="95C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1028700"/>
              <a:endParaRPr kumimoji="1" lang="zh-CN" altLang="en-US" sz="3600" dirty="0"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28" name="Placeholder text"/>
            <p:cNvSpPr txBox="1"/>
            <p:nvPr/>
          </p:nvSpPr>
          <p:spPr>
            <a:xfrm>
              <a:off x="1355975" y="4453877"/>
              <a:ext cx="3468856" cy="1147174"/>
            </a:xfrm>
            <a:prstGeom prst="rect">
              <a:avLst/>
            </a:prstGeom>
            <a:ln w="9525">
              <a:solidFill>
                <a:srgbClr val="95CFFF"/>
              </a:solidFill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b="1" u="sng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传输</a:t>
              </a:r>
              <a:r>
                <a:rPr lang="zh-CN" altLang="en-US" b="1" u="sng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规划服务：</a:t>
              </a:r>
              <a:endParaRPr lang="en-US" altLang="zh-CN" b="1" u="sng" dirty="0">
                <a:solidFill>
                  <a:schemeClr val="accent1"/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传输架构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网络设计：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运行规划：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31" name="Placeholder text"/>
            <p:cNvSpPr txBox="1"/>
            <p:nvPr/>
          </p:nvSpPr>
          <p:spPr>
            <a:xfrm>
              <a:off x="5437380" y="4418937"/>
              <a:ext cx="2636971" cy="1147174"/>
            </a:xfrm>
            <a:prstGeom prst="rect">
              <a:avLst/>
            </a:prstGeom>
            <a:ln w="9525">
              <a:solidFill>
                <a:srgbClr val="95CFFF"/>
              </a:solidFill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b="1" u="sng" dirty="0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运行管理</a:t>
              </a:r>
              <a:r>
                <a:rPr lang="zh-CN" altLang="en-US" b="1" u="sng" dirty="0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服务：</a:t>
              </a:r>
              <a:endParaRPr lang="en-US" altLang="zh-CN" b="1" u="sng" dirty="0">
                <a:solidFill>
                  <a:schemeClr val="accent3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冗余管理：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传输等级：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传输标准：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34" name="Placeholder text"/>
            <p:cNvSpPr txBox="1"/>
            <p:nvPr/>
          </p:nvSpPr>
          <p:spPr>
            <a:xfrm>
              <a:off x="9498899" y="4414686"/>
              <a:ext cx="2636971" cy="1311000"/>
            </a:xfrm>
            <a:prstGeom prst="rect">
              <a:avLst/>
            </a:prstGeom>
            <a:ln w="9525">
              <a:solidFill>
                <a:srgbClr val="95CFFF"/>
              </a:solidFill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altLang="en-US" b="1" u="sng" dirty="0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规范化</a:t>
              </a:r>
              <a:r>
                <a:rPr lang="zh-CN" b="1" u="sng" dirty="0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运维</a:t>
              </a:r>
              <a:r>
                <a:rPr lang="zh-CN" altLang="en-US" b="1" u="sng" dirty="0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服务</a:t>
              </a:r>
              <a:endParaRPr lang="en-US" altLang="zh-CN" b="1" u="sng" dirty="0">
                <a:solidFill>
                  <a:schemeClr val="accent4"/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系统运行档案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巡检服务：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配置优化：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</p:grpSp>
      <p:sp>
        <p:nvSpPr>
          <p:cNvPr id="41" name="Line"/>
          <p:cNvSpPr/>
          <p:nvPr/>
        </p:nvSpPr>
        <p:spPr>
          <a:xfrm>
            <a:off x="2038567" y="2763765"/>
            <a:ext cx="10872100" cy="686"/>
          </a:xfrm>
          <a:prstGeom prst="line">
            <a:avLst/>
          </a:prstGeom>
          <a:ln w="25400">
            <a:solidFill>
              <a:srgbClr val="E4E3E5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 sz="11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1089025" y="6143877"/>
            <a:ext cx="13188826" cy="2165760"/>
            <a:chOff x="732627" y="6438490"/>
            <a:chExt cx="12671451" cy="2165760"/>
          </a:xfrm>
        </p:grpSpPr>
        <p:sp>
          <p:nvSpPr>
            <p:cNvPr id="17" name="矩形 16"/>
            <p:cNvSpPr/>
            <p:nvPr/>
          </p:nvSpPr>
          <p:spPr>
            <a:xfrm>
              <a:off x="732627" y="6438490"/>
              <a:ext cx="12671451" cy="21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1000"/>
              </a:schemeClr>
            </a:solidFill>
            <a:ln w="12700" cmpd="sng">
              <a:solidFill>
                <a:srgbClr val="95C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1028700"/>
              <a:endParaRPr kumimoji="1" lang="zh-CN" altLang="en-US" sz="6600" dirty="0"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42" name="Placeholder text"/>
            <p:cNvSpPr txBox="1"/>
            <p:nvPr/>
          </p:nvSpPr>
          <p:spPr>
            <a:xfrm>
              <a:off x="1082506" y="6902206"/>
              <a:ext cx="3535006" cy="1147174"/>
            </a:xfrm>
            <a:prstGeom prst="rect">
              <a:avLst/>
            </a:prstGeom>
            <a:ln w="12700">
              <a:solidFill>
                <a:srgbClr val="95CFFF"/>
              </a:solidFill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altLang="en-US" b="1" u="sng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可视化运行服务方案</a:t>
              </a:r>
              <a:endParaRPr lang="en-US" altLang="zh-CN" b="1" u="sng" dirty="0">
                <a:solidFill>
                  <a:schemeClr val="accent1"/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设备运行与告警布署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运行报表：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季度升级报告：运行分析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5" name="Placeholder text"/>
            <p:cNvSpPr txBox="1"/>
            <p:nvPr/>
          </p:nvSpPr>
          <p:spPr>
            <a:xfrm>
              <a:off x="5239657" y="6849060"/>
              <a:ext cx="2636971" cy="1147174"/>
            </a:xfrm>
            <a:prstGeom prst="rect">
              <a:avLst/>
            </a:prstGeom>
            <a:ln w="12700">
              <a:solidFill>
                <a:srgbClr val="95CFFF"/>
              </a:solidFill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altLang="en-US" b="1" dirty="0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统一运维服务方案：</a:t>
              </a:r>
              <a:endParaRPr lang="en-US" altLang="zh-CN" b="1" dirty="0">
                <a:solidFill>
                  <a:schemeClr val="accent3"/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连通性评估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故障分析：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运行分析：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8" name="Placeholder text"/>
            <p:cNvSpPr txBox="1"/>
            <p:nvPr/>
          </p:nvSpPr>
          <p:spPr>
            <a:xfrm>
              <a:off x="9273542" y="6877571"/>
              <a:ext cx="2636971" cy="1177951"/>
            </a:xfrm>
            <a:prstGeom prst="rect">
              <a:avLst/>
            </a:prstGeom>
            <a:ln w="12700">
              <a:solidFill>
                <a:srgbClr val="95CFFF"/>
              </a:solidFill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altLang="en-US" sz="1800" b="1" dirty="0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运行服务方案</a:t>
              </a:r>
              <a:endParaRPr lang="en-US" altLang="zh-CN" sz="1800" b="1" dirty="0">
                <a:solidFill>
                  <a:schemeClr val="accent4"/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策略优化：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传输优化：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  <a:p>
              <a:pPr marL="285750" indent="-285750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配置优化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81587" y="1393039"/>
            <a:ext cx="440473" cy="6285294"/>
            <a:chOff x="555009" y="1623168"/>
            <a:chExt cx="552036" cy="62852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文本框 9"/>
            <p:cNvSpPr txBox="1"/>
            <p:nvPr/>
          </p:nvSpPr>
          <p:spPr>
            <a:xfrm>
              <a:off x="555009" y="1623168"/>
              <a:ext cx="534016" cy="1579920"/>
            </a:xfrm>
            <a:prstGeom prst="rect">
              <a:avLst/>
            </a:prstGeom>
            <a:grp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400" i="0" u="none" strike="noStrike" cap="none" spc="0" normalizeH="0" baseline="0" dirty="0">
                  <a:ln>
                    <a:noFill/>
                  </a:ln>
                  <a:solidFill>
                    <a:srgbClr val="0341DA"/>
                  </a:solidFill>
                  <a:effectLst/>
                  <a:uFillTx/>
                  <a:latin typeface="Helvetica Neue" panose="02000503000000020004"/>
                  <a:ea typeface="Helvetica Neue" panose="02000503000000020004"/>
                  <a:cs typeface="Helvetica Neue" panose="02000503000000020004"/>
                  <a:sym typeface="Helvetica Neue" panose="02000503000000020004"/>
                </a:rPr>
                <a:t>网络建设</a:t>
              </a:r>
              <a:endPara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341DA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73029" y="3974224"/>
              <a:ext cx="534016" cy="1579920"/>
            </a:xfrm>
            <a:prstGeom prst="rect">
              <a:avLst/>
            </a:prstGeom>
            <a:grp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400" dirty="0">
                  <a:solidFill>
                    <a:srgbClr val="0341DA"/>
                  </a:solidFill>
                  <a:latin typeface="Helvetica Neue" panose="02000503000000020004"/>
                  <a:ea typeface="Helvetica Neue" panose="02000503000000020004"/>
                  <a:cs typeface="Helvetica Neue" panose="02000503000000020004"/>
                  <a:sym typeface="Helvetica Neue" panose="02000503000000020004"/>
                </a:rPr>
                <a:t>运行管理</a:t>
              </a:r>
              <a:endPara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341DA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73029" y="6328542"/>
              <a:ext cx="534016" cy="1579920"/>
            </a:xfrm>
            <a:prstGeom prst="rect">
              <a:avLst/>
            </a:prstGeom>
            <a:grp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400" i="0" u="none" strike="noStrike" cap="none" spc="0" normalizeH="0" baseline="0" dirty="0">
                  <a:ln>
                    <a:noFill/>
                  </a:ln>
                  <a:solidFill>
                    <a:srgbClr val="0341DA"/>
                  </a:solidFill>
                  <a:effectLst/>
                  <a:uFillTx/>
                  <a:latin typeface="Helvetica Neue" panose="02000503000000020004"/>
                  <a:ea typeface="Helvetica Neue" panose="02000503000000020004"/>
                  <a:cs typeface="Helvetica Neue" panose="02000503000000020004"/>
                  <a:sym typeface="Helvetica Neue" panose="02000503000000020004"/>
                </a:rPr>
                <a:t>系统 升级</a:t>
              </a:r>
              <a:endPara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341DA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496031" y="1168918"/>
            <a:ext cx="535278" cy="7060682"/>
            <a:chOff x="13496031" y="1355488"/>
            <a:chExt cx="535278" cy="6723307"/>
          </a:xfrm>
        </p:grpSpPr>
        <p:sp>
          <p:nvSpPr>
            <p:cNvPr id="20" name="文本框 19"/>
            <p:cNvSpPr txBox="1"/>
            <p:nvPr/>
          </p:nvSpPr>
          <p:spPr>
            <a:xfrm>
              <a:off x="13496031" y="1355488"/>
              <a:ext cx="534016" cy="189662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400" b="1" i="0" u="none" strike="noStrike" cap="none" spc="0" normalizeH="0" baseline="0" dirty="0">
                  <a:ln>
                    <a:noFill/>
                  </a:ln>
                  <a:solidFill>
                    <a:srgbClr val="3A39A5"/>
                  </a:solidFill>
                  <a:effectLst/>
                  <a:uFillTx/>
                  <a:latin typeface="Helvetica Neue" panose="02000503000000020004"/>
                  <a:ea typeface="Helvetica Neue" panose="02000503000000020004"/>
                  <a:cs typeface="Helvetica Neue" panose="02000503000000020004"/>
                  <a:sym typeface="Helvetica Neue" panose="02000503000000020004"/>
                </a:rPr>
                <a:t>资源使用率</a:t>
              </a:r>
              <a:endParaRPr kumimoji="0" lang="zh-CN" altLang="en-US" sz="2400" b="1" i="0" u="none" strike="noStrike" cap="none" spc="0" normalizeH="0" baseline="0" dirty="0">
                <a:ln>
                  <a:noFill/>
                </a:ln>
                <a:solidFill>
                  <a:srgbClr val="3A39A5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497293" y="4003297"/>
              <a:ext cx="534016" cy="148758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3000" b="1" i="0" u="none" strike="noStrike" cap="none" spc="0" normalizeH="0" baseline="0" dirty="0">
                  <a:ln>
                    <a:noFill/>
                  </a:ln>
                  <a:solidFill>
                    <a:srgbClr val="3A39A5"/>
                  </a:solidFill>
                  <a:effectLst/>
                  <a:uFillTx/>
                  <a:latin typeface="Helvetica Neue" panose="02000503000000020004"/>
                  <a:ea typeface="Helvetica Neue" panose="02000503000000020004"/>
                  <a:cs typeface="Helvetica Neue" panose="02000503000000020004"/>
                  <a:sym typeface="Helvetica Neue" panose="02000503000000020004"/>
                </a:rPr>
                <a:t>连通性</a:t>
              </a:r>
              <a:endParaRPr kumimoji="0" lang="zh-CN" altLang="en-US" sz="3000" b="1" i="0" u="none" strike="noStrike" cap="none" spc="0" normalizeH="0" baseline="0" dirty="0">
                <a:ln>
                  <a:noFill/>
                </a:ln>
                <a:solidFill>
                  <a:srgbClr val="3A39A5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3497293" y="6129543"/>
              <a:ext cx="534016" cy="194925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400" b="1" i="0" u="none" strike="noStrike" cap="none" spc="0" normalizeH="0" baseline="0" dirty="0">
                  <a:ln>
                    <a:noFill/>
                  </a:ln>
                  <a:solidFill>
                    <a:srgbClr val="3A39A5"/>
                  </a:solidFill>
                  <a:effectLst/>
                  <a:uFillTx/>
                  <a:latin typeface="Helvetica Neue" panose="02000503000000020004"/>
                  <a:ea typeface="Helvetica Neue" panose="02000503000000020004"/>
                  <a:cs typeface="Helvetica Neue" panose="02000503000000020004"/>
                  <a:sym typeface="Helvetica Neue" panose="02000503000000020004"/>
                </a:rPr>
                <a:t>可视化运维</a:t>
              </a:r>
              <a:endParaRPr kumimoji="0" lang="zh-CN" altLang="en-US" sz="2400" b="1" i="0" u="none" strike="noStrike" cap="none" spc="0" normalizeH="0" baseline="0" dirty="0">
                <a:ln>
                  <a:noFill/>
                </a:ln>
                <a:solidFill>
                  <a:srgbClr val="3A39A5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313049" y="586853"/>
            <a:ext cx="613866" cy="320403"/>
            <a:chOff x="233417" y="523335"/>
            <a:chExt cx="412207" cy="203690"/>
          </a:xfrm>
        </p:grpSpPr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1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145" name="图片 144"/>
            <p:cNvPicPr>
              <a:picLocks noChangeAspect="1"/>
            </p:cNvPicPr>
            <p:nvPr/>
          </p:nvPicPr>
          <p:blipFill>
            <a:blip r:embed="rId1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  <p:sp>
        <p:nvSpPr>
          <p:cNvPr id="147" name="文本框 146"/>
          <p:cNvSpPr txBox="1"/>
          <p:nvPr/>
        </p:nvSpPr>
        <p:spPr>
          <a:xfrm>
            <a:off x="1089025" y="424815"/>
            <a:ext cx="6975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企业</a:t>
            </a:r>
            <a:r>
              <a:rPr lang="en-US" altLang="zh-CN" sz="32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ICT</a:t>
            </a:r>
            <a:r>
              <a:rPr lang="zh-CN" altLang="en-US" sz="32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系统运行标准化体系</a:t>
            </a:r>
            <a:endParaRPr lang="zh-CN" altLang="en-US" sz="3200" dirty="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pic>
        <p:nvPicPr>
          <p:cNvPr id="153" name="图片 152" descr="logo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335" y="0"/>
            <a:ext cx="1839595" cy="1042035"/>
          </a:xfrm>
          <a:prstGeom prst="rect">
            <a:avLst/>
          </a:prstGeom>
        </p:spPr>
      </p:pic>
      <p:grpSp>
        <p:nvGrpSpPr>
          <p:cNvPr id="253" name="组合 252"/>
          <p:cNvGrpSpPr/>
          <p:nvPr/>
        </p:nvGrpSpPr>
        <p:grpSpPr>
          <a:xfrm>
            <a:off x="407326" y="1509899"/>
            <a:ext cx="13185199" cy="6420265"/>
            <a:chOff x="873" y="1500"/>
            <a:chExt cx="17540" cy="8540"/>
          </a:xfrm>
        </p:grpSpPr>
        <p:sp>
          <p:nvSpPr>
            <p:cNvPr id="109" name="矩形 108"/>
            <p:cNvSpPr/>
            <p:nvPr/>
          </p:nvSpPr>
          <p:spPr>
            <a:xfrm>
              <a:off x="879" y="1500"/>
              <a:ext cx="17534" cy="2743"/>
            </a:xfrm>
            <a:prstGeom prst="rect">
              <a:avLst/>
            </a:prstGeom>
            <a:solidFill>
              <a:srgbClr val="CED2D5">
                <a:alpha val="61000"/>
              </a:srgbClr>
            </a:solidFill>
            <a:ln w="12700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72000" rIns="0" bIns="0" anchor="t" anchorCtr="0"/>
            <a:lstStyle/>
            <a:p>
              <a:pPr algn="ctr"/>
              <a:endParaRPr lang="zh-CN" altLang="en-US" sz="1600" dirty="0">
                <a:solidFill>
                  <a:srgbClr val="E60012"/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879" y="7605"/>
              <a:ext cx="17534" cy="1465"/>
            </a:xfrm>
            <a:prstGeom prst="rect">
              <a:avLst/>
            </a:prstGeom>
            <a:solidFill>
              <a:srgbClr val="CED2D5">
                <a:alpha val="61000"/>
              </a:srgbClr>
            </a:solidFill>
            <a:ln w="12700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1028700"/>
              <a:endParaRPr kumimoji="1" lang="zh-CN" altLang="en-US" sz="2100" dirty="0">
                <a:solidFill>
                  <a:srgbClr val="002060"/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873" y="4355"/>
              <a:ext cx="17534" cy="3056"/>
            </a:xfrm>
            <a:prstGeom prst="rect">
              <a:avLst/>
            </a:prstGeom>
            <a:solidFill>
              <a:srgbClr val="CED2D5">
                <a:alpha val="61000"/>
              </a:srgbClr>
            </a:solidFill>
            <a:ln w="12700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72000" rIns="0" bIns="0" anchor="t" anchorCtr="0"/>
            <a:lstStyle/>
            <a:p>
              <a:pPr algn="ctr"/>
              <a:endParaRPr lang="zh-CN" altLang="en-US" sz="1600" dirty="0">
                <a:solidFill>
                  <a:srgbClr val="E60012"/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2782" y="4502"/>
              <a:ext cx="8168" cy="2714"/>
            </a:xfrm>
            <a:prstGeom prst="rect">
              <a:avLst/>
            </a:prstGeom>
            <a:solidFill>
              <a:srgbClr val="F2F4F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6182" y="4685"/>
              <a:ext cx="2080" cy="42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panose="020B0503020204020204" pitchFamily="34" charset="-122"/>
                  <a:sym typeface="Helvetica"/>
                </a:rPr>
                <a:t>系统方案 </a:t>
              </a:r>
              <a:endParaRPr kumimoji="0" lang="zh-CN" alt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panose="020B0503020204020204" pitchFamily="34" charset="-122"/>
                <a:sym typeface="Helvetica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3496" y="5150"/>
              <a:ext cx="7270" cy="1809"/>
              <a:chOff x="2219494" y="3272152"/>
              <a:chExt cx="4823001" cy="1107493"/>
            </a:xfrm>
          </p:grpSpPr>
          <p:sp>
            <p:nvSpPr>
              <p:cNvPr id="115" name="Shape 293"/>
              <p:cNvSpPr>
                <a:spLocks noChangeArrowheads="1"/>
              </p:cNvSpPr>
              <p:nvPr/>
            </p:nvSpPr>
            <p:spPr bwMode="auto">
              <a:xfrm>
                <a:off x="5804344" y="3651252"/>
                <a:ext cx="1238141" cy="3046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访问控制 </a:t>
                </a:r>
                <a:endParaRPr lang="zh-CN" altLang="en-US" sz="105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16" name="组合 115"/>
              <p:cNvGrpSpPr/>
              <p:nvPr/>
            </p:nvGrpSpPr>
            <p:grpSpPr>
              <a:xfrm>
                <a:off x="2219494" y="3272152"/>
                <a:ext cx="4823001" cy="1107493"/>
                <a:chOff x="2219494" y="3272152"/>
                <a:chExt cx="4823001" cy="1107493"/>
              </a:xfrm>
            </p:grpSpPr>
            <p:sp>
              <p:nvSpPr>
                <p:cNvPr id="117" name="Shape 293"/>
                <p:cNvSpPr>
                  <a:spLocks noChangeArrowheads="1"/>
                </p:cNvSpPr>
                <p:nvPr/>
              </p:nvSpPr>
              <p:spPr bwMode="auto">
                <a:xfrm>
                  <a:off x="2222976" y="3297659"/>
                  <a:ext cx="1238141" cy="304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系统配置</a:t>
                  </a:r>
                  <a:endPara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18" name="Shape 293"/>
                <p:cNvSpPr>
                  <a:spLocks noChangeArrowheads="1"/>
                </p:cNvSpPr>
                <p:nvPr/>
              </p:nvSpPr>
              <p:spPr bwMode="auto">
                <a:xfrm>
                  <a:off x="4090680" y="3297659"/>
                  <a:ext cx="1238141" cy="304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技术方案</a:t>
                  </a:r>
                  <a:endPara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19" name="Shape 293"/>
                <p:cNvSpPr>
                  <a:spLocks noChangeArrowheads="1"/>
                </p:cNvSpPr>
                <p:nvPr/>
              </p:nvSpPr>
              <p:spPr bwMode="auto">
                <a:xfrm>
                  <a:off x="2222976" y="3677232"/>
                  <a:ext cx="1238141" cy="304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传输需求</a:t>
                  </a:r>
                  <a:endPara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20" name="Shape 293"/>
                <p:cNvSpPr>
                  <a:spLocks noChangeArrowheads="1"/>
                </p:cNvSpPr>
                <p:nvPr/>
              </p:nvSpPr>
              <p:spPr bwMode="auto">
                <a:xfrm>
                  <a:off x="4090680" y="4074946"/>
                  <a:ext cx="1238141" cy="304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连通性评估</a:t>
                  </a:r>
                  <a:endPara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21" name="Shape 293"/>
                <p:cNvSpPr>
                  <a:spLocks noChangeArrowheads="1"/>
                </p:cNvSpPr>
                <p:nvPr/>
              </p:nvSpPr>
              <p:spPr bwMode="auto">
                <a:xfrm>
                  <a:off x="2219494" y="4049845"/>
                  <a:ext cx="1238141" cy="304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altLang="zh-CN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V-LAN</a:t>
                  </a:r>
                  <a:r>
                    <a:rPr lang="zh-CN" altLang="en-US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管理</a:t>
                  </a:r>
                  <a:endPara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22" name="Shape 293"/>
                <p:cNvSpPr>
                  <a:spLocks noChangeArrowheads="1"/>
                </p:cNvSpPr>
                <p:nvPr/>
              </p:nvSpPr>
              <p:spPr bwMode="auto">
                <a:xfrm>
                  <a:off x="4090680" y="3677232"/>
                  <a:ext cx="1238141" cy="304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系统联调</a:t>
                  </a:r>
                  <a:endPara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23" name="Shape 293"/>
                <p:cNvSpPr>
                  <a:spLocks noChangeArrowheads="1"/>
                </p:cNvSpPr>
                <p:nvPr/>
              </p:nvSpPr>
              <p:spPr bwMode="auto">
                <a:xfrm>
                  <a:off x="5804354" y="3272152"/>
                  <a:ext cx="1238141" cy="304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路由策略</a:t>
                  </a:r>
                  <a:endPara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24" name="Shape 293"/>
                <p:cNvSpPr>
                  <a:spLocks noChangeArrowheads="1"/>
                </p:cNvSpPr>
                <p:nvPr/>
              </p:nvSpPr>
              <p:spPr bwMode="auto">
                <a:xfrm>
                  <a:off x="5804344" y="4048890"/>
                  <a:ext cx="1238141" cy="304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流量管理</a:t>
                  </a:r>
                  <a:endPara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27" name="矩形 126"/>
            <p:cNvSpPr/>
            <p:nvPr/>
          </p:nvSpPr>
          <p:spPr>
            <a:xfrm>
              <a:off x="11223" y="4463"/>
              <a:ext cx="6900" cy="2723"/>
            </a:xfrm>
            <a:prstGeom prst="rect">
              <a:avLst/>
            </a:prstGeom>
            <a:solidFill>
              <a:srgbClr val="F2F4F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2400">
                <a:solidFill>
                  <a:srgbClr val="002060"/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13983" y="4575"/>
              <a:ext cx="1890" cy="42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914400" eaLnBrk="0" hangingPunct="0">
                <a:defRPr/>
              </a:pPr>
              <a:r>
                <a:rPr lang="zh-CN" altLang="en-US" sz="1400" b="1" u="sng" kern="0" dirty="0">
                  <a:solidFill>
                    <a:srgbClr val="002060"/>
                  </a:solidFill>
                  <a:latin typeface="微软雅黑" charset="0"/>
                  <a:ea typeface="微软雅黑" charset="0"/>
                  <a:cs typeface="微软雅黑" panose="020B0503020204020204" pitchFamily="34" charset="-122"/>
                  <a:sym typeface="Helvetica"/>
                </a:rPr>
                <a:t>运维</a:t>
              </a:r>
              <a:r>
                <a:rPr kumimoji="0" lang="zh-CN" alt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panose="020B0503020204020204" pitchFamily="34" charset="-122"/>
                  <a:sym typeface="Helvetica"/>
                </a:rPr>
                <a:t>可视化</a:t>
              </a:r>
              <a:endParaRPr kumimoji="0" lang="zh-CN" alt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panose="020B0503020204020204" pitchFamily="34" charset="-122"/>
                <a:sym typeface="Helvetica"/>
              </a:endParaRP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12105" y="5147"/>
              <a:ext cx="5523" cy="1771"/>
              <a:chOff x="7607061" y="3267682"/>
              <a:chExt cx="3705334" cy="1083959"/>
            </a:xfrm>
          </p:grpSpPr>
          <p:sp>
            <p:nvSpPr>
              <p:cNvPr id="135" name="Shape 293"/>
              <p:cNvSpPr>
                <a:spLocks noChangeArrowheads="1"/>
              </p:cNvSpPr>
              <p:nvPr/>
            </p:nvSpPr>
            <p:spPr bwMode="auto">
              <a:xfrm>
                <a:off x="7607063" y="3267682"/>
                <a:ext cx="1484751" cy="306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配置优化</a:t>
                </a:r>
                <a:endParaRPr lang="zh-CN" altLang="en-US" sz="105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6" name="Shape 293"/>
              <p:cNvSpPr>
                <a:spLocks noChangeArrowheads="1"/>
              </p:cNvSpPr>
              <p:nvPr/>
            </p:nvSpPr>
            <p:spPr bwMode="auto">
              <a:xfrm>
                <a:off x="9763940" y="3268255"/>
                <a:ext cx="1548455" cy="306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策略优化 </a:t>
                </a:r>
                <a:endParaRPr lang="zh-CN" altLang="en-US" sz="105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7" name="Shape 293"/>
              <p:cNvSpPr>
                <a:spLocks noChangeArrowheads="1"/>
              </p:cNvSpPr>
              <p:nvPr/>
            </p:nvSpPr>
            <p:spPr bwMode="auto">
              <a:xfrm>
                <a:off x="9765503" y="3647877"/>
                <a:ext cx="1546892" cy="306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运行档案</a:t>
                </a:r>
                <a:endParaRPr lang="zh-CN" altLang="en-US" sz="105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8" name="Shape 293"/>
              <p:cNvSpPr>
                <a:spLocks noChangeArrowheads="1"/>
              </p:cNvSpPr>
              <p:nvPr/>
            </p:nvSpPr>
            <p:spPr bwMode="auto">
              <a:xfrm>
                <a:off x="7607062" y="3646036"/>
                <a:ext cx="1486965" cy="306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panose="020B0503020204020204" pitchFamily="34" charset="-122"/>
                  </a:rPr>
                  <a:t>传输优化</a:t>
                </a:r>
                <a:endParaRPr lang="zh-CN" altLang="en-US" sz="105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9" name="Shape 293"/>
              <p:cNvSpPr>
                <a:spLocks noChangeArrowheads="1"/>
              </p:cNvSpPr>
              <p:nvPr/>
            </p:nvSpPr>
            <p:spPr bwMode="auto">
              <a:xfrm>
                <a:off x="9768623" y="4045641"/>
                <a:ext cx="1543771" cy="306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运行分析</a:t>
                </a:r>
                <a:endParaRPr lang="zh-CN" altLang="en-US" sz="105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0" name="Shape 293"/>
              <p:cNvSpPr>
                <a:spLocks noChangeArrowheads="1"/>
              </p:cNvSpPr>
              <p:nvPr/>
            </p:nvSpPr>
            <p:spPr bwMode="auto">
              <a:xfrm>
                <a:off x="7607061" y="4044384"/>
                <a:ext cx="1489132" cy="306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连通性评估</a:t>
                </a:r>
                <a:endParaRPr lang="zh-CN" altLang="en-US" sz="105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1" name="矩形 140"/>
            <p:cNvSpPr/>
            <p:nvPr/>
          </p:nvSpPr>
          <p:spPr>
            <a:xfrm>
              <a:off x="2782" y="1733"/>
              <a:ext cx="15340" cy="1033"/>
            </a:xfrm>
            <a:prstGeom prst="rect">
              <a:avLst/>
            </a:prstGeom>
            <a:solidFill>
              <a:srgbClr val="EEF2F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2782" y="2914"/>
              <a:ext cx="15340" cy="1134"/>
            </a:xfrm>
            <a:prstGeom prst="rect">
              <a:avLst/>
            </a:prstGeom>
            <a:solidFill>
              <a:srgbClr val="EEF2F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48" name="任意多边形: 形状 7"/>
            <p:cNvSpPr/>
            <p:nvPr/>
          </p:nvSpPr>
          <p:spPr>
            <a:xfrm>
              <a:off x="5996" y="1945"/>
              <a:ext cx="2349" cy="608"/>
            </a:xfrm>
            <a:custGeom>
              <a:avLst/>
              <a:gdLst>
                <a:gd name="connsiteX0" fmla="*/ 0 w 1491879"/>
                <a:gd name="connsiteY0" fmla="*/ 0 h 424940"/>
                <a:gd name="connsiteX1" fmla="*/ 1279409 w 1491879"/>
                <a:gd name="connsiteY1" fmla="*/ 0 h 424940"/>
                <a:gd name="connsiteX2" fmla="*/ 1491879 w 1491879"/>
                <a:gd name="connsiteY2" fmla="*/ 212470 h 424940"/>
                <a:gd name="connsiteX3" fmla="*/ 1279409 w 1491879"/>
                <a:gd name="connsiteY3" fmla="*/ 424940 h 424940"/>
                <a:gd name="connsiteX4" fmla="*/ 0 w 1491879"/>
                <a:gd name="connsiteY4" fmla="*/ 424940 h 424940"/>
                <a:gd name="connsiteX5" fmla="*/ 0 w 1491879"/>
                <a:gd name="connsiteY5" fmla="*/ 0 h 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1879" h="424940">
                  <a:moveTo>
                    <a:pt x="0" y="0"/>
                  </a:moveTo>
                  <a:lnTo>
                    <a:pt x="1279409" y="0"/>
                  </a:lnTo>
                  <a:lnTo>
                    <a:pt x="1491879" y="212470"/>
                  </a:lnTo>
                  <a:lnTo>
                    <a:pt x="1279409" y="424940"/>
                  </a:lnTo>
                  <a:lnTo>
                    <a:pt x="0" y="42494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341DA"/>
                </a:gs>
                <a:gs pos="100000">
                  <a:srgbClr val="0877FB"/>
                </a:gs>
              </a:gsLst>
              <a:lin ang="0" scaled="1"/>
              <a:tileRect/>
            </a:gradFill>
            <a:ln w="6350" cmpd="sng">
              <a:noFill/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753" tIns="60879" rIns="121753" bIns="60879"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需求分级</a:t>
              </a:r>
              <a:endParaRPr lang="zh-CN" altLang="en-US" sz="1400" b="1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49" name="任意多边形: 形状 8"/>
            <p:cNvSpPr/>
            <p:nvPr/>
          </p:nvSpPr>
          <p:spPr>
            <a:xfrm>
              <a:off x="7875" y="1945"/>
              <a:ext cx="2349" cy="608"/>
            </a:xfrm>
            <a:custGeom>
              <a:avLst/>
              <a:gdLst>
                <a:gd name="connsiteX0" fmla="*/ 0 w 1491879"/>
                <a:gd name="connsiteY0" fmla="*/ 0 h 424940"/>
                <a:gd name="connsiteX1" fmla="*/ 1279409 w 1491879"/>
                <a:gd name="connsiteY1" fmla="*/ 0 h 424940"/>
                <a:gd name="connsiteX2" fmla="*/ 1491879 w 1491879"/>
                <a:gd name="connsiteY2" fmla="*/ 212470 h 424940"/>
                <a:gd name="connsiteX3" fmla="*/ 1279409 w 1491879"/>
                <a:gd name="connsiteY3" fmla="*/ 424940 h 424940"/>
                <a:gd name="connsiteX4" fmla="*/ 0 w 1491879"/>
                <a:gd name="connsiteY4" fmla="*/ 424940 h 424940"/>
                <a:gd name="connsiteX5" fmla="*/ 212470 w 1491879"/>
                <a:gd name="connsiteY5" fmla="*/ 212470 h 424940"/>
                <a:gd name="connsiteX6" fmla="*/ 0 w 1491879"/>
                <a:gd name="connsiteY6" fmla="*/ 0 h 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879" h="424940">
                  <a:moveTo>
                    <a:pt x="0" y="0"/>
                  </a:moveTo>
                  <a:lnTo>
                    <a:pt x="1279409" y="0"/>
                  </a:lnTo>
                  <a:lnTo>
                    <a:pt x="1491879" y="212470"/>
                  </a:lnTo>
                  <a:lnTo>
                    <a:pt x="1279409" y="424940"/>
                  </a:lnTo>
                  <a:lnTo>
                    <a:pt x="0" y="424940"/>
                  </a:lnTo>
                  <a:lnTo>
                    <a:pt x="212470" y="2124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341DA"/>
                </a:gs>
                <a:gs pos="100000">
                  <a:srgbClr val="0877FB"/>
                </a:gs>
              </a:gsLst>
              <a:lin ang="0" scaled="1"/>
              <a:tileRect/>
            </a:gradFill>
            <a:ln w="6350" cmpd="sng">
              <a:noFill/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753" tIns="60879" rIns="121753" bIns="60879"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传输架构 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50" name="任意多边形: 形状 9"/>
            <p:cNvSpPr/>
            <p:nvPr/>
          </p:nvSpPr>
          <p:spPr>
            <a:xfrm>
              <a:off x="9755" y="1945"/>
              <a:ext cx="2349" cy="608"/>
            </a:xfrm>
            <a:custGeom>
              <a:avLst/>
              <a:gdLst>
                <a:gd name="connsiteX0" fmla="*/ 0 w 1491879"/>
                <a:gd name="connsiteY0" fmla="*/ 0 h 424940"/>
                <a:gd name="connsiteX1" fmla="*/ 1279409 w 1491879"/>
                <a:gd name="connsiteY1" fmla="*/ 0 h 424940"/>
                <a:gd name="connsiteX2" fmla="*/ 1491879 w 1491879"/>
                <a:gd name="connsiteY2" fmla="*/ 212470 h 424940"/>
                <a:gd name="connsiteX3" fmla="*/ 1279409 w 1491879"/>
                <a:gd name="connsiteY3" fmla="*/ 424940 h 424940"/>
                <a:gd name="connsiteX4" fmla="*/ 0 w 1491879"/>
                <a:gd name="connsiteY4" fmla="*/ 424940 h 424940"/>
                <a:gd name="connsiteX5" fmla="*/ 212470 w 1491879"/>
                <a:gd name="connsiteY5" fmla="*/ 212470 h 424940"/>
                <a:gd name="connsiteX6" fmla="*/ 0 w 1491879"/>
                <a:gd name="connsiteY6" fmla="*/ 0 h 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879" h="424940">
                  <a:moveTo>
                    <a:pt x="0" y="0"/>
                  </a:moveTo>
                  <a:lnTo>
                    <a:pt x="1279409" y="0"/>
                  </a:lnTo>
                  <a:lnTo>
                    <a:pt x="1491879" y="212470"/>
                  </a:lnTo>
                  <a:lnTo>
                    <a:pt x="1279409" y="424940"/>
                  </a:lnTo>
                  <a:lnTo>
                    <a:pt x="0" y="424940"/>
                  </a:lnTo>
                  <a:lnTo>
                    <a:pt x="212470" y="2124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341DA"/>
                </a:gs>
                <a:gs pos="100000">
                  <a:srgbClr val="0877FB"/>
                </a:gs>
              </a:gsLst>
              <a:lin ang="0" scaled="1"/>
              <a:tileRect/>
            </a:gradFill>
            <a:ln w="6350" cmpd="sng">
              <a:noFill/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753" tIns="60879" rIns="121753" bIns="60879"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网络规划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151" name="任意多边形: 形状 10"/>
            <p:cNvSpPr/>
            <p:nvPr/>
          </p:nvSpPr>
          <p:spPr>
            <a:xfrm>
              <a:off x="11634" y="1945"/>
              <a:ext cx="2349" cy="608"/>
            </a:xfrm>
            <a:custGeom>
              <a:avLst/>
              <a:gdLst>
                <a:gd name="connsiteX0" fmla="*/ 0 w 1491879"/>
                <a:gd name="connsiteY0" fmla="*/ 0 h 424940"/>
                <a:gd name="connsiteX1" fmla="*/ 1279409 w 1491879"/>
                <a:gd name="connsiteY1" fmla="*/ 0 h 424940"/>
                <a:gd name="connsiteX2" fmla="*/ 1491879 w 1491879"/>
                <a:gd name="connsiteY2" fmla="*/ 212470 h 424940"/>
                <a:gd name="connsiteX3" fmla="*/ 1279409 w 1491879"/>
                <a:gd name="connsiteY3" fmla="*/ 424940 h 424940"/>
                <a:gd name="connsiteX4" fmla="*/ 0 w 1491879"/>
                <a:gd name="connsiteY4" fmla="*/ 424940 h 424940"/>
                <a:gd name="connsiteX5" fmla="*/ 212470 w 1491879"/>
                <a:gd name="connsiteY5" fmla="*/ 212470 h 424940"/>
                <a:gd name="connsiteX6" fmla="*/ 0 w 1491879"/>
                <a:gd name="connsiteY6" fmla="*/ 0 h 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879" h="424940">
                  <a:moveTo>
                    <a:pt x="0" y="0"/>
                  </a:moveTo>
                  <a:lnTo>
                    <a:pt x="1279409" y="0"/>
                  </a:lnTo>
                  <a:lnTo>
                    <a:pt x="1491879" y="212470"/>
                  </a:lnTo>
                  <a:lnTo>
                    <a:pt x="1279409" y="424940"/>
                  </a:lnTo>
                  <a:lnTo>
                    <a:pt x="0" y="424940"/>
                  </a:lnTo>
                  <a:lnTo>
                    <a:pt x="212470" y="2124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341DA"/>
                </a:gs>
                <a:gs pos="100000">
                  <a:srgbClr val="0877FB"/>
                </a:gs>
              </a:gsLst>
              <a:lin ang="0" scaled="1"/>
              <a:tileRect/>
            </a:gradFill>
            <a:ln w="6350" cmpd="sng">
              <a:noFill/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753" tIns="60879" rIns="121753" bIns="60879"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传输等级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52" name="任意多边形: 形状 11"/>
            <p:cNvSpPr/>
            <p:nvPr/>
          </p:nvSpPr>
          <p:spPr>
            <a:xfrm>
              <a:off x="13514" y="1945"/>
              <a:ext cx="2349" cy="608"/>
            </a:xfrm>
            <a:custGeom>
              <a:avLst/>
              <a:gdLst>
                <a:gd name="connsiteX0" fmla="*/ 0 w 1491879"/>
                <a:gd name="connsiteY0" fmla="*/ 0 h 424940"/>
                <a:gd name="connsiteX1" fmla="*/ 1279409 w 1491879"/>
                <a:gd name="connsiteY1" fmla="*/ 0 h 424940"/>
                <a:gd name="connsiteX2" fmla="*/ 1491879 w 1491879"/>
                <a:gd name="connsiteY2" fmla="*/ 212470 h 424940"/>
                <a:gd name="connsiteX3" fmla="*/ 1279409 w 1491879"/>
                <a:gd name="connsiteY3" fmla="*/ 424940 h 424940"/>
                <a:gd name="connsiteX4" fmla="*/ 0 w 1491879"/>
                <a:gd name="connsiteY4" fmla="*/ 424940 h 424940"/>
                <a:gd name="connsiteX5" fmla="*/ 212470 w 1491879"/>
                <a:gd name="connsiteY5" fmla="*/ 212470 h 424940"/>
                <a:gd name="connsiteX6" fmla="*/ 0 w 1491879"/>
                <a:gd name="connsiteY6" fmla="*/ 0 h 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879" h="424940">
                  <a:moveTo>
                    <a:pt x="0" y="0"/>
                  </a:moveTo>
                  <a:lnTo>
                    <a:pt x="1279409" y="0"/>
                  </a:lnTo>
                  <a:lnTo>
                    <a:pt x="1491879" y="212470"/>
                  </a:lnTo>
                  <a:lnTo>
                    <a:pt x="1279409" y="424940"/>
                  </a:lnTo>
                  <a:lnTo>
                    <a:pt x="0" y="424940"/>
                  </a:lnTo>
                  <a:lnTo>
                    <a:pt x="212470" y="2124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341DA"/>
                </a:gs>
                <a:gs pos="100000">
                  <a:srgbClr val="0877FB"/>
                </a:gs>
              </a:gsLst>
              <a:lin ang="0" scaled="1"/>
              <a:tileRect/>
            </a:gradFill>
            <a:ln w="6350" cmpd="sng">
              <a:noFill/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753" tIns="60879" rIns="121753" bIns="60879"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运行指标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54" name="任意多边形: 形状 12"/>
            <p:cNvSpPr/>
            <p:nvPr/>
          </p:nvSpPr>
          <p:spPr>
            <a:xfrm>
              <a:off x="15393" y="1945"/>
              <a:ext cx="2349" cy="608"/>
            </a:xfrm>
            <a:custGeom>
              <a:avLst/>
              <a:gdLst>
                <a:gd name="connsiteX0" fmla="*/ 0 w 1491879"/>
                <a:gd name="connsiteY0" fmla="*/ 0 h 424940"/>
                <a:gd name="connsiteX1" fmla="*/ 1279409 w 1491879"/>
                <a:gd name="connsiteY1" fmla="*/ 0 h 424940"/>
                <a:gd name="connsiteX2" fmla="*/ 1491879 w 1491879"/>
                <a:gd name="connsiteY2" fmla="*/ 212470 h 424940"/>
                <a:gd name="connsiteX3" fmla="*/ 1279409 w 1491879"/>
                <a:gd name="connsiteY3" fmla="*/ 424940 h 424940"/>
                <a:gd name="connsiteX4" fmla="*/ 0 w 1491879"/>
                <a:gd name="connsiteY4" fmla="*/ 424940 h 424940"/>
                <a:gd name="connsiteX5" fmla="*/ 212470 w 1491879"/>
                <a:gd name="connsiteY5" fmla="*/ 212470 h 424940"/>
                <a:gd name="connsiteX6" fmla="*/ 0 w 1491879"/>
                <a:gd name="connsiteY6" fmla="*/ 0 h 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879" h="424940">
                  <a:moveTo>
                    <a:pt x="0" y="0"/>
                  </a:moveTo>
                  <a:lnTo>
                    <a:pt x="1279409" y="0"/>
                  </a:lnTo>
                  <a:lnTo>
                    <a:pt x="1491879" y="212470"/>
                  </a:lnTo>
                  <a:lnTo>
                    <a:pt x="1279409" y="424940"/>
                  </a:lnTo>
                  <a:lnTo>
                    <a:pt x="0" y="424940"/>
                  </a:lnTo>
                  <a:lnTo>
                    <a:pt x="212470" y="2124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341DA"/>
                </a:gs>
                <a:gs pos="100000">
                  <a:srgbClr val="0877FB"/>
                </a:gs>
              </a:gsLst>
              <a:lin ang="0" scaled="1"/>
              <a:tileRect/>
            </a:gradFill>
            <a:ln w="6350" cmpd="sng">
              <a:noFill/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753" tIns="60879" rIns="121753" bIns="60879"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冗余管理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3281" y="2018"/>
              <a:ext cx="1398" cy="4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  <a:cs typeface="微软雅黑" panose="020B0503020204020204" pitchFamily="34" charset="-122"/>
                  <a:sym typeface="Helvetica"/>
                </a:rPr>
                <a:t>架构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panose="020B0503020204020204" pitchFamily="34" charset="-122"/>
                  <a:sym typeface="Helvetica"/>
                </a:rPr>
                <a:t>规划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panose="020B0503020204020204" pitchFamily="34" charset="-122"/>
                <a:sym typeface="Helvetica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5996" y="3169"/>
              <a:ext cx="1814" cy="624"/>
            </a:xfrm>
            <a:prstGeom prst="rect">
              <a:avLst/>
            </a:prstGeom>
            <a:solidFill>
              <a:srgbClr val="00A1FF"/>
            </a:solidFill>
            <a:ln w="6350">
              <a:noFill/>
              <a:miter lim="400000"/>
            </a:ln>
          </p:spPr>
          <p:txBody>
            <a:bodyPr wrap="square" lIns="45719" rIns="45719" anchor="ctr">
              <a:noAutofit/>
            </a:bodyPr>
            <a:lstStyle/>
            <a:p>
              <a:pPr algn="ctr" hangingPunct="0"/>
              <a:r>
                <a:rPr lang="zh-CN" altLang="en-US" sz="1200" b="1" kern="0" dirty="0">
                  <a:solidFill>
                    <a:schemeClr val="bg1"/>
                  </a:solidFill>
                  <a:latin typeface="微软雅黑" charset="0"/>
                  <a:ea typeface="微软雅黑" charset="0"/>
                  <a:sym typeface="Helvetica"/>
                </a:rPr>
                <a:t>传输架构</a:t>
              </a:r>
              <a:endParaRPr lang="zh-CN" altLang="en-US" sz="1200" b="1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8501" y="3169"/>
              <a:ext cx="1814" cy="624"/>
            </a:xfrm>
            <a:prstGeom prst="rect">
              <a:avLst/>
            </a:prstGeom>
            <a:solidFill>
              <a:srgbClr val="00A1FF"/>
            </a:solidFill>
            <a:ln w="6350">
              <a:noFill/>
              <a:miter lim="400000"/>
            </a:ln>
          </p:spPr>
          <p:txBody>
            <a:bodyPr wrap="square" lIns="45719" rIns="45719" anchor="ctr">
              <a:noAutofit/>
            </a:bodyPr>
            <a:lstStyle/>
            <a:p>
              <a:pPr algn="ctr" hangingPunct="0"/>
              <a:r>
                <a:rPr lang="zh-CN" altLang="en-US" sz="1200" b="1" kern="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  <a:sym typeface="Helvetica"/>
                </a:rPr>
                <a:t>设备上线</a:t>
              </a:r>
              <a:endParaRPr lang="zh-CN" altLang="en-US" sz="1200" b="1" kern="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Helvetica"/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11006" y="3169"/>
              <a:ext cx="1814" cy="624"/>
            </a:xfrm>
            <a:prstGeom prst="rect">
              <a:avLst/>
            </a:prstGeom>
            <a:solidFill>
              <a:srgbClr val="00A1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marL="0" marR="0" lvl="0" indent="0" algn="ctr" defTabSz="914400" eaLnBrk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panose="020B0503020204020204" pitchFamily="34" charset="-122"/>
                  <a:sym typeface="Helvetica"/>
                </a:rPr>
                <a:t>告警配置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panose="020B0503020204020204" pitchFamily="34" charset="-122"/>
                <a:sym typeface="Helvetica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13511" y="3169"/>
              <a:ext cx="1814" cy="624"/>
            </a:xfrm>
            <a:prstGeom prst="rect">
              <a:avLst/>
            </a:prstGeom>
            <a:solidFill>
              <a:srgbClr val="00A1FF"/>
            </a:solidFill>
            <a:ln w="6350">
              <a:noFill/>
              <a:miter lim="400000"/>
            </a:ln>
          </p:spPr>
          <p:txBody>
            <a:bodyPr wrap="square" lIns="45719" rIns="45719" anchor="ctr">
              <a:noAutofit/>
            </a:bodyPr>
            <a:lstStyle/>
            <a:p>
              <a:pPr algn="ctr" hangingPunct="0"/>
              <a:r>
                <a:rPr lang="zh-CN" altLang="en-US" sz="1200" b="1" kern="0" dirty="0">
                  <a:solidFill>
                    <a:schemeClr val="bg1"/>
                  </a:solidFill>
                  <a:latin typeface="微软雅黑" charset="0"/>
                  <a:ea typeface="微软雅黑" charset="0"/>
                  <a:sym typeface="Helvetica"/>
                </a:rPr>
                <a:t>运行分析</a:t>
              </a:r>
              <a:endParaRPr lang="zh-CN" altLang="en-US" sz="1200" b="1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16016" y="3169"/>
              <a:ext cx="1814" cy="624"/>
            </a:xfrm>
            <a:prstGeom prst="rect">
              <a:avLst/>
            </a:prstGeom>
            <a:solidFill>
              <a:srgbClr val="00A1FF"/>
            </a:solidFill>
            <a:ln w="6350">
              <a:noFill/>
              <a:miter lim="400000"/>
            </a:ln>
          </p:spPr>
          <p:txBody>
            <a:bodyPr wrap="square" lIns="45719" rIns="45719" anchor="ctr">
              <a:noAutofit/>
            </a:bodyPr>
            <a:lstStyle/>
            <a:p>
              <a:pPr algn="ctr" hangingPunct="0"/>
              <a:r>
                <a:rPr lang="zh-CN" altLang="en-US" sz="1200" b="1" kern="0" dirty="0">
                  <a:solidFill>
                    <a:schemeClr val="bg1"/>
                  </a:solidFill>
                  <a:latin typeface="微软雅黑" charset="0"/>
                  <a:ea typeface="微软雅黑" charset="0"/>
                  <a:sym typeface="Helvetica"/>
                </a:rPr>
                <a:t>系统升级</a:t>
              </a:r>
              <a:endParaRPr lang="zh-CN" altLang="en-US" sz="1200" b="1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207" name="文本框 206"/>
            <p:cNvSpPr txBox="1"/>
            <p:nvPr/>
          </p:nvSpPr>
          <p:spPr>
            <a:xfrm>
              <a:off x="2970" y="3297"/>
              <a:ext cx="1858" cy="4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panose="020B0503020204020204" pitchFamily="34" charset="-122"/>
                  <a:sym typeface="Helvetica"/>
                </a:rPr>
                <a:t>运行监控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panose="020B0503020204020204" pitchFamily="34" charset="-122"/>
                <a:sym typeface="Helvetica"/>
              </a:endParaRPr>
            </a:p>
          </p:txBody>
        </p:sp>
        <p:sp>
          <p:nvSpPr>
            <p:cNvPr id="225" name="右箭头 224"/>
            <p:cNvSpPr/>
            <p:nvPr/>
          </p:nvSpPr>
          <p:spPr>
            <a:xfrm>
              <a:off x="7898" y="3356"/>
              <a:ext cx="515" cy="304"/>
            </a:xfrm>
            <a:prstGeom prst="rightArrow">
              <a:avLst/>
            </a:prstGeom>
            <a:solidFill>
              <a:srgbClr val="3A39A5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charset="0"/>
                <a:ea typeface="微软雅黑" charset="0"/>
                <a:cs typeface="Helvetica"/>
                <a:sym typeface="Helvetica"/>
              </a:endParaRPr>
            </a:p>
          </p:txBody>
        </p:sp>
        <p:sp>
          <p:nvSpPr>
            <p:cNvPr id="226" name="右箭头 225"/>
            <p:cNvSpPr/>
            <p:nvPr/>
          </p:nvSpPr>
          <p:spPr>
            <a:xfrm>
              <a:off x="10435" y="3356"/>
              <a:ext cx="515" cy="304"/>
            </a:xfrm>
            <a:prstGeom prst="rightArrow">
              <a:avLst/>
            </a:prstGeom>
            <a:solidFill>
              <a:srgbClr val="3A39A5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charset="0"/>
                <a:ea typeface="微软雅黑" charset="0"/>
                <a:cs typeface="Helvetica"/>
                <a:sym typeface="Helvetica"/>
              </a:endParaRPr>
            </a:p>
          </p:txBody>
        </p:sp>
        <p:sp>
          <p:nvSpPr>
            <p:cNvPr id="227" name="左右箭头 226"/>
            <p:cNvSpPr/>
            <p:nvPr/>
          </p:nvSpPr>
          <p:spPr>
            <a:xfrm>
              <a:off x="12817" y="3370"/>
              <a:ext cx="635" cy="277"/>
            </a:xfrm>
            <a:prstGeom prst="leftRightArrow">
              <a:avLst/>
            </a:prstGeom>
            <a:solidFill>
              <a:srgbClr val="3A39A5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charset="0"/>
                <a:ea typeface="微软雅黑" charset="0"/>
                <a:cs typeface="Helvetica"/>
                <a:sym typeface="Helvetica"/>
              </a:endParaRPr>
            </a:p>
          </p:txBody>
        </p:sp>
        <p:sp>
          <p:nvSpPr>
            <p:cNvPr id="228" name="左右箭头 227"/>
            <p:cNvSpPr/>
            <p:nvPr/>
          </p:nvSpPr>
          <p:spPr>
            <a:xfrm>
              <a:off x="15395" y="3370"/>
              <a:ext cx="635" cy="277"/>
            </a:xfrm>
            <a:prstGeom prst="leftRightArrow">
              <a:avLst/>
            </a:prstGeom>
            <a:solidFill>
              <a:srgbClr val="3A39A5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charset="0"/>
                <a:ea typeface="微软雅黑" charset="0"/>
                <a:cs typeface="Helvetica"/>
                <a:sym typeface="Helvetica"/>
              </a:endParaRPr>
            </a:p>
          </p:txBody>
        </p:sp>
        <p:grpSp>
          <p:nvGrpSpPr>
            <p:cNvPr id="229" name="组合 228"/>
            <p:cNvGrpSpPr/>
            <p:nvPr/>
          </p:nvGrpSpPr>
          <p:grpSpPr>
            <a:xfrm>
              <a:off x="879" y="9233"/>
              <a:ext cx="17534" cy="807"/>
              <a:chOff x="558236" y="5862840"/>
              <a:chExt cx="11134085" cy="512643"/>
            </a:xfrm>
          </p:grpSpPr>
          <p:sp>
            <p:nvSpPr>
              <p:cNvPr id="230" name="矩形 229"/>
              <p:cNvSpPr/>
              <p:nvPr/>
            </p:nvSpPr>
            <p:spPr>
              <a:xfrm>
                <a:off x="558236" y="5862840"/>
                <a:ext cx="11134085" cy="512643"/>
              </a:xfrm>
              <a:prstGeom prst="rect">
                <a:avLst/>
              </a:prstGeom>
              <a:solidFill>
                <a:srgbClr val="CED2D5">
                  <a:alpha val="61000"/>
                </a:srgbClr>
              </a:solidFill>
              <a:ln w="12700" cmpd="sng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72000" rIns="0" bIns="0" anchor="t" anchorCtr="0"/>
              <a:lstStyle/>
              <a:p>
                <a:pPr algn="ctr"/>
                <a:endParaRPr lang="zh-CN" altLang="en-US" sz="1600" dirty="0">
                  <a:solidFill>
                    <a:srgbClr val="E60012"/>
                  </a:solidFill>
                  <a:latin typeface="微软雅黑" charset="0"/>
                  <a:ea typeface="微软雅黑" charset="0"/>
                  <a:sym typeface="Helvetica"/>
                </a:endParaRPr>
              </a:p>
            </p:txBody>
          </p:sp>
          <p:sp>
            <p:nvSpPr>
              <p:cNvPr id="231" name="文本框 230"/>
              <p:cNvSpPr txBox="1"/>
              <p:nvPr/>
            </p:nvSpPr>
            <p:spPr>
              <a:xfrm>
                <a:off x="621999" y="5962195"/>
                <a:ext cx="10957540" cy="313932"/>
              </a:xfrm>
              <a:prstGeom prst="rect">
                <a:avLst/>
              </a:prstGeom>
              <a:solidFill>
                <a:srgbClr val="CF0057"/>
              </a:solidFill>
              <a:ln w="6350" cmpd="sng">
                <a:noFill/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21753" tIns="60879" rIns="121753" bIns="60879" rtlCol="0" anchor="ctr"/>
              <a:lstStyle>
                <a:defPPr>
                  <a:defRPr lang="zh-CN"/>
                </a:defPPr>
                <a:lvl1pPr algn="ctr">
                  <a:defRPr sz="1200">
                    <a:solidFill>
                      <a:schemeClr val="bg1"/>
                    </a:solidFill>
                    <a:latin typeface="+mj-ea"/>
                    <a:ea typeface="+mj-ea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zh-CN" altLang="en-US" sz="1600" dirty="0">
                    <a:latin typeface="微软雅黑" charset="0"/>
                    <a:ea typeface="微软雅黑" charset="0"/>
                  </a:rPr>
                  <a:t>资源使用率提高</a:t>
                </a:r>
                <a:r>
                  <a:rPr lang="en-US" altLang="zh-CN" sz="1600" dirty="0">
                    <a:latin typeface="微软雅黑" charset="0"/>
                    <a:ea typeface="微软雅黑" charset="0"/>
                  </a:rPr>
                  <a:t>~33%</a:t>
                </a:r>
                <a:r>
                  <a:rPr lang="zh-CN" altLang="en-US" sz="1600" dirty="0">
                    <a:latin typeface="微软雅黑" charset="0"/>
                    <a:ea typeface="微软雅黑" charset="0"/>
                  </a:rPr>
                  <a:t>              连通性提高  </a:t>
                </a:r>
                <a:r>
                  <a:rPr lang="en-US" altLang="zh-CN" sz="1600" dirty="0">
                    <a:latin typeface="微软雅黑" charset="0"/>
                    <a:ea typeface="微软雅黑" charset="0"/>
                  </a:rPr>
                  <a:t>~10%</a:t>
                </a:r>
                <a:r>
                  <a:rPr lang="zh-CN" altLang="en-US" sz="1600" dirty="0">
                    <a:latin typeface="微软雅黑" charset="0"/>
                    <a:ea typeface="微软雅黑" charset="0"/>
                  </a:rPr>
                  <a:t>          成本降低</a:t>
                </a:r>
                <a:r>
                  <a:rPr lang="en-US" altLang="zh-CN" sz="1600" dirty="0">
                    <a:latin typeface="微软雅黑" charset="0"/>
                    <a:ea typeface="微软雅黑" charset="0"/>
                  </a:rPr>
                  <a:t>10%+</a:t>
                </a:r>
                <a:endParaRPr lang="zh-CN" altLang="en-US" sz="1600" dirty="0">
                  <a:latin typeface="微软雅黑" charset="0"/>
                  <a:ea typeface="微软雅黑" charset="0"/>
                  <a:sym typeface="Helvetica"/>
                </a:endParaRPr>
              </a:p>
            </p:txBody>
          </p:sp>
          <p:sp>
            <p:nvSpPr>
              <p:cNvPr id="232" name="Shape 286"/>
              <p:cNvSpPr>
                <a:spLocks noChangeArrowheads="1"/>
              </p:cNvSpPr>
              <p:nvPr/>
            </p:nvSpPr>
            <p:spPr bwMode="auto">
              <a:xfrm>
                <a:off x="729391" y="5987212"/>
                <a:ext cx="1128512" cy="263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square" lIns="50799" rIns="50799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600" b="1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3" name="Shape 286"/>
            <p:cNvSpPr>
              <a:spLocks noChangeArrowheads="1"/>
            </p:cNvSpPr>
            <p:nvPr/>
          </p:nvSpPr>
          <p:spPr bwMode="auto">
            <a:xfrm>
              <a:off x="1069" y="8016"/>
              <a:ext cx="1857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50799" rIns="50799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600" b="1" dirty="0">
                  <a:latin typeface="微软雅黑" charset="0"/>
                  <a:ea typeface="微软雅黑" charset="0"/>
                  <a:cs typeface="微软雅黑" charset="0"/>
                  <a:sym typeface="Arial" panose="020B0604020202020204" pitchFamily="34" charset="0"/>
                </a:rPr>
                <a:t>统一运维</a:t>
              </a:r>
              <a:endParaRPr kumimoji="1" lang="en-US" altLang="zh-CN" sz="1600" b="1" dirty="0"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endParaRPr>
            </a:p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600" b="1" dirty="0">
                  <a:latin typeface="微软雅黑" charset="0"/>
                  <a:ea typeface="微软雅黑" charset="0"/>
                  <a:cs typeface="微软雅黑" charset="0"/>
                  <a:sym typeface="Arial" panose="020B0604020202020204" pitchFamily="34" charset="0"/>
                </a:rPr>
                <a:t>管理</a:t>
              </a:r>
              <a:endParaRPr kumimoji="1" lang="zh-CN" altLang="en-US" sz="16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endParaRPr>
            </a:p>
          </p:txBody>
        </p:sp>
        <p:sp>
          <p:nvSpPr>
            <p:cNvPr id="234" name="Shape 286"/>
            <p:cNvSpPr>
              <a:spLocks noChangeArrowheads="1"/>
            </p:cNvSpPr>
            <p:nvPr/>
          </p:nvSpPr>
          <p:spPr bwMode="auto">
            <a:xfrm>
              <a:off x="1170" y="5700"/>
              <a:ext cx="1252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50799" rIns="50799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600" b="1" dirty="0">
                  <a:latin typeface="微软雅黑" charset="0"/>
                  <a:ea typeface="微软雅黑" charset="0"/>
                  <a:cs typeface="微软雅黑" panose="020B0503020204020204" pitchFamily="34" charset="-122"/>
                  <a:sym typeface="Arial" panose="020B0604020202020204" pitchFamily="34" charset="0"/>
                </a:rPr>
                <a:t>系统建设</a:t>
              </a:r>
              <a:endParaRPr lang="zh-CN" altLang="en-US" sz="16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" name="Shape 286"/>
            <p:cNvSpPr>
              <a:spLocks noChangeArrowheads="1"/>
            </p:cNvSpPr>
            <p:nvPr/>
          </p:nvSpPr>
          <p:spPr bwMode="auto">
            <a:xfrm>
              <a:off x="1122" y="2572"/>
              <a:ext cx="1408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50799" rIns="50799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600" b="1" dirty="0">
                  <a:latin typeface="微软雅黑" charset="0"/>
                  <a:ea typeface="微软雅黑" charset="0"/>
                  <a:cs typeface="微软雅黑" panose="020B0503020204020204" pitchFamily="34" charset="-122"/>
                  <a:sym typeface="Arial" panose="020B0604020202020204" pitchFamily="34" charset="0"/>
                </a:rPr>
                <a:t>系统规划</a:t>
              </a:r>
              <a:endParaRPr kumimoji="1" lang="zh-CN" altLang="en-US" sz="16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36" name="组合 235"/>
            <p:cNvGrpSpPr/>
            <p:nvPr/>
          </p:nvGrpSpPr>
          <p:grpSpPr>
            <a:xfrm>
              <a:off x="2926" y="8144"/>
              <a:ext cx="15197" cy="437"/>
              <a:chOff x="1857745" y="5156804"/>
              <a:chExt cx="9650481" cy="277200"/>
            </a:xfrm>
          </p:grpSpPr>
          <p:sp>
            <p:nvSpPr>
              <p:cNvPr id="238" name="Shape 293"/>
              <p:cNvSpPr>
                <a:spLocks noChangeArrowheads="1"/>
              </p:cNvSpPr>
              <p:nvPr/>
            </p:nvSpPr>
            <p:spPr bwMode="auto">
              <a:xfrm>
                <a:off x="1857745" y="5156804"/>
                <a:ext cx="1208364" cy="27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运维报表</a:t>
                </a:r>
                <a:endParaRPr lang="zh-CN" altLang="en-US" sz="14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0" name="Shape 293"/>
              <p:cNvSpPr>
                <a:spLocks noChangeArrowheads="1"/>
              </p:cNvSpPr>
              <p:nvPr/>
            </p:nvSpPr>
            <p:spPr bwMode="auto">
              <a:xfrm>
                <a:off x="5475685" y="5156804"/>
                <a:ext cx="1208386" cy="27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季度升级</a:t>
                </a:r>
                <a:endParaRPr lang="zh-CN" altLang="en-US" sz="14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3" name="Shape 293"/>
              <p:cNvSpPr>
                <a:spLocks noChangeArrowheads="1"/>
              </p:cNvSpPr>
              <p:nvPr/>
            </p:nvSpPr>
            <p:spPr bwMode="auto">
              <a:xfrm>
                <a:off x="9093803" y="5156804"/>
                <a:ext cx="1208386" cy="27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流程</a:t>
                </a:r>
                <a:endParaRPr lang="zh-CN" altLang="en-US" sz="14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4" name="Shape 293"/>
              <p:cNvSpPr>
                <a:spLocks noChangeArrowheads="1"/>
              </p:cNvSpPr>
              <p:nvPr/>
            </p:nvSpPr>
            <p:spPr bwMode="auto">
              <a:xfrm>
                <a:off x="7887764" y="5156804"/>
                <a:ext cx="1208386" cy="27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业务规则</a:t>
                </a:r>
                <a:endParaRPr lang="zh-CN" altLang="en-US" sz="14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5" name="Shape 293"/>
              <p:cNvSpPr>
                <a:spLocks noChangeArrowheads="1"/>
              </p:cNvSpPr>
              <p:nvPr/>
            </p:nvSpPr>
            <p:spPr bwMode="auto">
              <a:xfrm>
                <a:off x="10299840" y="5156804"/>
                <a:ext cx="1208386" cy="27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自动化</a:t>
                </a:r>
                <a:endParaRPr lang="zh-CN" altLang="en-US" sz="14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9" name="Shape 293"/>
              <p:cNvSpPr>
                <a:spLocks noChangeArrowheads="1"/>
              </p:cNvSpPr>
              <p:nvPr/>
            </p:nvSpPr>
            <p:spPr bwMode="auto">
              <a:xfrm>
                <a:off x="6681724" y="5156804"/>
                <a:ext cx="1208386" cy="27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系统巡检</a:t>
                </a:r>
                <a:endParaRPr lang="zh-CN" altLang="en-US" sz="14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1" name="Shape 293"/>
              <p:cNvSpPr>
                <a:spLocks noChangeArrowheads="1"/>
              </p:cNvSpPr>
              <p:nvPr/>
            </p:nvSpPr>
            <p:spPr bwMode="auto">
              <a:xfrm>
                <a:off x="3063607" y="5156804"/>
                <a:ext cx="1208386" cy="27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故障分析</a:t>
                </a:r>
                <a:endParaRPr lang="zh-CN" altLang="en-US" sz="14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2" name="Shape 293"/>
              <p:cNvSpPr>
                <a:spLocks noChangeArrowheads="1"/>
              </p:cNvSpPr>
              <p:nvPr/>
            </p:nvSpPr>
            <p:spPr bwMode="auto">
              <a:xfrm>
                <a:off x="4269646" y="5156804"/>
                <a:ext cx="1208386" cy="27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设备冗余</a:t>
                </a:r>
                <a:endParaRPr lang="zh-CN" altLang="en-US" sz="14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exels-cookiecutter-173238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4471650" cy="860488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-33873"/>
            <a:ext cx="14471650" cy="8604250"/>
          </a:xfrm>
          <a:prstGeom prst="rect">
            <a:avLst/>
          </a:prstGeom>
          <a:solidFill>
            <a:schemeClr val="bg2">
              <a:lumMod val="1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70">
              <a:latin typeface="微软雅黑" charset="0"/>
              <a:ea typeface="微软雅黑" charset="0"/>
            </a:endParaRPr>
          </a:p>
        </p:txBody>
      </p:sp>
      <p:sp>
        <p:nvSpPr>
          <p:cNvPr id="146" name="Shape 221"/>
          <p:cNvSpPr>
            <a:spLocks noChangeArrowheads="1"/>
          </p:cNvSpPr>
          <p:nvPr/>
        </p:nvSpPr>
        <p:spPr bwMode="auto">
          <a:xfrm>
            <a:off x="0" y="2553342"/>
            <a:ext cx="14471650" cy="520964"/>
          </a:xfrm>
          <a:prstGeom prst="roundRect">
            <a:avLst>
              <a:gd name="adj" fmla="val 0"/>
            </a:avLst>
          </a:prstGeom>
          <a:gradFill>
            <a:gsLst>
              <a:gs pos="100000">
                <a:srgbClr val="7030A0"/>
              </a:gs>
              <a:gs pos="0">
                <a:srgbClr val="0070C0"/>
              </a:gs>
            </a:gsLst>
            <a:lin ang="0" scaled="0"/>
          </a:gradFill>
          <a:ln w="158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zh-CN" sz="166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0" name="圆角矩形 98"/>
          <p:cNvSpPr/>
          <p:nvPr/>
        </p:nvSpPr>
        <p:spPr>
          <a:xfrm>
            <a:off x="1551730" y="2581408"/>
            <a:ext cx="4323923" cy="524650"/>
          </a:xfrm>
          <a:prstGeom prst="roundRect">
            <a:avLst>
              <a:gd name="adj" fmla="val 11397"/>
            </a:avLst>
          </a:prstGeom>
          <a:noFill/>
          <a:ln w="3175" cmpd="sng"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518" tIns="72262" rIns="144518" bIns="72262" rtlCol="0" anchor="ctr"/>
          <a:lstStyle/>
          <a:p>
            <a:r>
              <a:rPr lang="zh-CN" altLang="en-US" sz="2850" dirty="0">
                <a:solidFill>
                  <a:schemeClr val="bg1"/>
                </a:solidFill>
                <a:latin typeface="微软雅黑" charset="0"/>
                <a:ea typeface="微软雅黑" charset="0"/>
                <a:sym typeface="Arial" panose="020B0604020202020204" pitchFamily="34" charset="0"/>
              </a:rPr>
              <a:t>传统网络管理模式</a:t>
            </a:r>
            <a:endParaRPr lang="zh-CN" altLang="en-US" sz="2850" dirty="0">
              <a:solidFill>
                <a:schemeClr val="bg1"/>
              </a:solidFill>
              <a:latin typeface="微软雅黑" charset="0"/>
              <a:ea typeface="微软雅黑" charset="0"/>
              <a:sym typeface="Arial" panose="020B0604020202020204" pitchFamily="34" charset="0"/>
            </a:endParaRPr>
          </a:p>
        </p:txBody>
      </p:sp>
      <p:sp>
        <p:nvSpPr>
          <p:cNvPr id="61" name="圆角矩形 96"/>
          <p:cNvSpPr/>
          <p:nvPr/>
        </p:nvSpPr>
        <p:spPr>
          <a:xfrm>
            <a:off x="8508365" y="2581668"/>
            <a:ext cx="5260340" cy="511810"/>
          </a:xfrm>
          <a:prstGeom prst="roundRect">
            <a:avLst>
              <a:gd name="adj" fmla="val 13451"/>
            </a:avLst>
          </a:prstGeom>
          <a:noFill/>
          <a:ln w="3175" cmpd="sng"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518" tIns="72262" rIns="144518" bIns="72262" rtlCol="0" anchor="ctr"/>
          <a:lstStyle/>
          <a:p>
            <a:pPr algn="ctr"/>
            <a:r>
              <a:rPr lang="zh-CN" altLang="en-US" sz="2850" dirty="0" err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基于“运行标准化”策略</a:t>
            </a:r>
            <a:endParaRPr lang="zh-CN" altLang="en-US" sz="2850" dirty="0" err="1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39099" y="2451510"/>
            <a:ext cx="878205" cy="74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75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VS</a:t>
            </a:r>
            <a:endParaRPr kumimoji="1" lang="en-US" altLang="zh-CN" sz="4275" b="1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1987038" y="6765368"/>
            <a:ext cx="3512565" cy="546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467995" indent="-17462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55600" algn="l"/>
                <a:tab pos="990600" algn="l"/>
              </a:tabLst>
              <a:defRPr kumimoji="1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46685" indent="0" algn="r">
              <a:buNone/>
            </a:pPr>
            <a:r>
              <a:rPr lang="zh-CN" alt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charset="0"/>
                <a:ea typeface="微软雅黑" charset="0"/>
              </a:rPr>
              <a:t>只按照传输容量进行路由分配</a:t>
            </a:r>
            <a:endParaRPr lang="zh-CN" altLang="en-US" sz="1400" dirty="0">
              <a:solidFill>
                <a:schemeClr val="accent1">
                  <a:lumMod val="40000"/>
                  <a:lumOff val="60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630622" y="4648270"/>
            <a:ext cx="4761148" cy="773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marL="467995" indent="-17462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55600" algn="l"/>
                <a:tab pos="990600" algn="l"/>
              </a:tabLst>
              <a:defRPr kumimoji="1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46685" indent="0" algn="r">
              <a:buNone/>
            </a:pPr>
            <a:r>
              <a:rPr lang="zh-CN" alt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网络仅做拓扑规划，局域网和广域传输路径不清晰</a:t>
            </a:r>
            <a:endParaRPr lang="zh-CN" altLang="en-US" sz="1400" dirty="0">
              <a:solidFill>
                <a:schemeClr val="accent1">
                  <a:lumMod val="40000"/>
                  <a:lumOff val="60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817880" y="5749159"/>
            <a:ext cx="4573889" cy="341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algn="ctr"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46685" algn="r">
              <a:lnSpc>
                <a:spcPct val="150000"/>
              </a:lnSpc>
              <a:tabLst>
                <a:tab pos="177800" algn="l"/>
                <a:tab pos="495300" algn="l"/>
              </a:tabLst>
            </a:pPr>
            <a:r>
              <a:rPr lang="zh-CN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charset="0"/>
                <a:ea typeface="微软雅黑" charset="0"/>
              </a:rPr>
              <a:t>网络资源未做优先级和冗余管理，造成资源使用率降低</a:t>
            </a:r>
            <a:endParaRPr lang="zh-CN" altLang="en-US" dirty="0">
              <a:solidFill>
                <a:schemeClr val="accent1">
                  <a:lumMod val="40000"/>
                  <a:lumOff val="60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2087133" y="3731744"/>
            <a:ext cx="3412470" cy="627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algn="ctr">
              <a:defRPr kumimoji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46685" algn="r">
              <a:lnSpc>
                <a:spcPct val="150000"/>
              </a:lnSpc>
              <a:tabLst>
                <a:tab pos="177800" algn="l"/>
                <a:tab pos="495300" algn="l"/>
              </a:tabLst>
            </a:pPr>
            <a:r>
              <a:rPr lang="zh-CN" alt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charset="0"/>
                <a:ea typeface="微软雅黑" charset="0"/>
              </a:rPr>
              <a:t>传输资源混着用，特殊需求不能满足；</a:t>
            </a:r>
            <a:endParaRPr lang="zh-CN" altLang="en-US" sz="1400" dirty="0">
              <a:solidFill>
                <a:schemeClr val="accent1">
                  <a:lumMod val="40000"/>
                  <a:lumOff val="60000"/>
                </a:schemeClr>
              </a:solidFill>
              <a:latin typeface="微软雅黑" charset="0"/>
              <a:ea typeface="微软雅黑" charset="0"/>
            </a:endParaRPr>
          </a:p>
        </p:txBody>
      </p:sp>
      <p:cxnSp>
        <p:nvCxnSpPr>
          <p:cNvPr id="156" name="直接连接符 70"/>
          <p:cNvCxnSpPr/>
          <p:nvPr/>
        </p:nvCxnSpPr>
        <p:spPr>
          <a:xfrm flipV="1">
            <a:off x="1272662" y="4197098"/>
            <a:ext cx="4084175" cy="12015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71"/>
          <p:cNvCxnSpPr/>
          <p:nvPr/>
        </p:nvCxnSpPr>
        <p:spPr>
          <a:xfrm>
            <a:off x="1272575" y="5192093"/>
            <a:ext cx="4119195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72"/>
          <p:cNvCxnSpPr/>
          <p:nvPr/>
        </p:nvCxnSpPr>
        <p:spPr>
          <a:xfrm>
            <a:off x="1245357" y="6175073"/>
            <a:ext cx="4146413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8997431" y="4771696"/>
            <a:ext cx="4960307" cy="705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marL="467995" indent="-17462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55600" algn="l"/>
                <a:tab pos="990600" algn="l"/>
              </a:tabLst>
              <a:defRPr kumimoji="1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46685" indent="0">
              <a:buNone/>
            </a:pPr>
            <a:r>
              <a:rPr lang="zh-CN" alt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传输资源按照传输距离、传输等级和容量分配，等级化使用；</a:t>
            </a:r>
            <a:endParaRPr lang="zh-CN" altLang="en-US" sz="1400" dirty="0">
              <a:solidFill>
                <a:schemeClr val="accent1">
                  <a:lumMod val="40000"/>
                  <a:lumOff val="60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072245" y="5794862"/>
            <a:ext cx="3586480" cy="358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algn="ctr"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46685" algn="l">
              <a:lnSpc>
                <a:spcPct val="150000"/>
              </a:lnSpc>
              <a:tabLst>
                <a:tab pos="177800" algn="l"/>
                <a:tab pos="495300" algn="l"/>
              </a:tabLst>
            </a:pPr>
            <a:r>
              <a:rPr lang="zh-CN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通过传输等级设定，提升传输资源使用率；</a:t>
            </a:r>
            <a:endParaRPr lang="zh-CN" altLang="en-US" dirty="0">
              <a:solidFill>
                <a:schemeClr val="accent1">
                  <a:lumMod val="40000"/>
                  <a:lumOff val="60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997431" y="3731744"/>
            <a:ext cx="4036405" cy="627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algn="ctr">
              <a:defRPr kumimoji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46685" algn="l">
              <a:lnSpc>
                <a:spcPct val="150000"/>
              </a:lnSpc>
              <a:tabLst>
                <a:tab pos="177800" algn="l"/>
                <a:tab pos="495300" algn="l"/>
              </a:tabLst>
            </a:pPr>
            <a:r>
              <a:rPr lang="zh-CN" alt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通过连通需求进行分类分级，提升网络稳定性 </a:t>
            </a:r>
            <a:endParaRPr lang="zh-CN" altLang="en-US" sz="1400" dirty="0">
              <a:solidFill>
                <a:schemeClr val="accent1">
                  <a:lumMod val="40000"/>
                  <a:lumOff val="60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cxnSp>
        <p:nvCxnSpPr>
          <p:cNvPr id="57" name="直接连接符 70"/>
          <p:cNvCxnSpPr/>
          <p:nvPr/>
        </p:nvCxnSpPr>
        <p:spPr>
          <a:xfrm flipV="1">
            <a:off x="9024736" y="4191383"/>
            <a:ext cx="4084175" cy="12015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71"/>
          <p:cNvCxnSpPr/>
          <p:nvPr/>
        </p:nvCxnSpPr>
        <p:spPr>
          <a:xfrm>
            <a:off x="9072245" y="5264045"/>
            <a:ext cx="4119195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72"/>
          <p:cNvCxnSpPr/>
          <p:nvPr/>
        </p:nvCxnSpPr>
        <p:spPr>
          <a:xfrm>
            <a:off x="8997431" y="6164278"/>
            <a:ext cx="4146413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052876" y="967662"/>
            <a:ext cx="12715829" cy="527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zh-CN" altLang="en-US" sz="2135" u="sng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 一次性规划，长期节省</a:t>
            </a:r>
            <a:r>
              <a:rPr lang="en-US" altLang="zh-CN" sz="2135" u="sng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 /</a:t>
            </a:r>
            <a:r>
              <a:rPr lang="zh-CN" altLang="en-US" sz="2135" u="sng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资源效能提升</a:t>
            </a:r>
            <a:r>
              <a:rPr lang="en-US" altLang="zh-CN" sz="2135" u="sng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/</a:t>
            </a:r>
            <a:r>
              <a:rPr lang="zh-CN" altLang="en-US" sz="2135" u="sng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 故障率降低</a:t>
            </a:r>
            <a:r>
              <a:rPr lang="en-US" altLang="zh-CN" sz="2135" u="sng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 / </a:t>
            </a:r>
            <a:r>
              <a:rPr lang="zh-CN" altLang="en-US" sz="2135" u="sng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连通性增强 </a:t>
            </a:r>
            <a:endParaRPr lang="zh-CN" altLang="en-US" sz="2135" u="sng" dirty="0">
              <a:solidFill>
                <a:srgbClr val="00A1FF"/>
              </a:solidFill>
              <a:latin typeface="微软雅黑" charset="0"/>
              <a:ea typeface="微软雅黑" charset="0"/>
              <a:cs typeface="微软雅黑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95482" y="483311"/>
            <a:ext cx="10161905" cy="703580"/>
          </a:xfrm>
          <a:prstGeom prst="rect">
            <a:avLst/>
          </a:prstGeom>
          <a:noFill/>
        </p:spPr>
        <p:txBody>
          <a:bodyPr wrap="square" lIns="206632" tIns="103318" rIns="206632" bIns="1033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</a:rPr>
              <a:t>运行标准化</a:t>
            </a:r>
            <a:r>
              <a:rPr lang="zh-CN" altLang="en-US" sz="3600" dirty="0">
                <a:solidFill>
                  <a:srgbClr val="E50410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大幅提升企业网络运行效能</a:t>
            </a:r>
            <a:endParaRPr lang="zh-CN" altLang="en-US" sz="3600" dirty="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cxnSp>
        <p:nvCxnSpPr>
          <p:cNvPr id="8" name="直接连接符 72"/>
          <p:cNvCxnSpPr/>
          <p:nvPr/>
        </p:nvCxnSpPr>
        <p:spPr>
          <a:xfrm>
            <a:off x="1223767" y="7158053"/>
            <a:ext cx="4146413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72"/>
          <p:cNvCxnSpPr/>
          <p:nvPr/>
        </p:nvCxnSpPr>
        <p:spPr>
          <a:xfrm>
            <a:off x="8975841" y="7144718"/>
            <a:ext cx="4146413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57048" y="7576820"/>
            <a:ext cx="5318605" cy="46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algn="ctr"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46685" algn="r">
              <a:lnSpc>
                <a:spcPct val="150000"/>
              </a:lnSpc>
              <a:tabLst>
                <a:tab pos="177800" algn="l"/>
                <a:tab pos="495300" algn="l"/>
              </a:tabLst>
            </a:pPr>
            <a:r>
              <a:rPr lang="zh-CN" altLang="en-US" sz="1245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charset="0"/>
                <a:ea typeface="微软雅黑" charset="0"/>
              </a:rPr>
              <a:t>只分析故障分析，未升级冗余标准和运行规划；</a:t>
            </a:r>
            <a:endParaRPr lang="zh-CN" altLang="en-US" sz="1245" b="1" dirty="0">
              <a:solidFill>
                <a:schemeClr val="accent1">
                  <a:lumMod val="40000"/>
                  <a:lumOff val="60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71034" y="7576820"/>
            <a:ext cx="5192111" cy="48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algn="ctr"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46685" algn="l">
              <a:lnSpc>
                <a:spcPct val="150000"/>
              </a:lnSpc>
              <a:buClrTx/>
              <a:buSzTx/>
              <a:buFont typeface="Arial" panose="020B0604020202020204" pitchFamily="34" charset="0"/>
              <a:tabLst>
                <a:tab pos="355600" algn="l"/>
                <a:tab pos="990600" algn="l"/>
              </a:tabLst>
            </a:pPr>
            <a:r>
              <a:rPr lang="zh-CN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charset="0"/>
                <a:ea typeface="微软雅黑" charset="0"/>
              </a:rPr>
              <a:t>针对故障和运行报表分析运行现状，进行系统运行和管理升级；</a:t>
            </a:r>
            <a:endParaRPr lang="zh-CN" altLang="zh-CN" dirty="0">
              <a:solidFill>
                <a:schemeClr val="accent1">
                  <a:lumMod val="40000"/>
                  <a:lumOff val="60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67445" y="6769319"/>
            <a:ext cx="5190293" cy="429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algn="ctr"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46685" indent="0" algn="l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按照传输资源等级和需求级别进行路径设；</a:t>
            </a:r>
            <a:endParaRPr lang="zh-CN" altLang="en-US" dirty="0">
              <a:solidFill>
                <a:schemeClr val="accent1">
                  <a:lumMod val="40000"/>
                  <a:lumOff val="60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1738" y="3074306"/>
            <a:ext cx="13915695" cy="4960332"/>
            <a:chOff x="241738" y="3361690"/>
            <a:chExt cx="13915695" cy="4672948"/>
          </a:xfrm>
        </p:grpSpPr>
        <p:sp>
          <p:nvSpPr>
            <p:cNvPr id="134" name="矩形 133"/>
            <p:cNvSpPr/>
            <p:nvPr/>
          </p:nvSpPr>
          <p:spPr>
            <a:xfrm>
              <a:off x="241738" y="3361690"/>
              <a:ext cx="13915695" cy="4672330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sz="3560" dirty="0">
                <a:latin typeface="微软雅黑" charset="0"/>
                <a:ea typeface="微软雅黑" charset="0"/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6859036" y="3788443"/>
              <a:ext cx="1091565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375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微软雅黑" charset="0"/>
                  <a:ea typeface="微软雅黑" charset="0"/>
                </a:rPr>
                <a:t>连通性</a:t>
              </a:r>
              <a:endParaRPr kumimoji="1" lang="zh-CN" altLang="en-US" sz="2375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6699100" y="5754452"/>
              <a:ext cx="1402948" cy="457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375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微软雅黑" charset="0"/>
                  <a:ea typeface="微软雅黑" charset="0"/>
                </a:rPr>
                <a:t>运行标准</a:t>
              </a:r>
              <a:endParaRPr kumimoji="1" lang="zh-CN" altLang="en-US" sz="2375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6707588" y="6769319"/>
              <a:ext cx="139446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375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微软雅黑" charset="0"/>
                  <a:ea typeface="微软雅黑" charset="0"/>
                </a:rPr>
                <a:t>路由策略</a:t>
              </a:r>
              <a:endParaRPr kumimoji="1" lang="zh-CN" altLang="en-US" sz="2375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cxnSp>
          <p:nvCxnSpPr>
            <p:cNvPr id="116" name="直接连接符 70"/>
            <p:cNvCxnSpPr/>
            <p:nvPr/>
          </p:nvCxnSpPr>
          <p:spPr>
            <a:xfrm flipV="1">
              <a:off x="6510421" y="4201795"/>
              <a:ext cx="1743075" cy="12065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71"/>
            <p:cNvCxnSpPr/>
            <p:nvPr/>
          </p:nvCxnSpPr>
          <p:spPr>
            <a:xfrm>
              <a:off x="6525978" y="5198745"/>
              <a:ext cx="1757680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72"/>
            <p:cNvCxnSpPr/>
            <p:nvPr/>
          </p:nvCxnSpPr>
          <p:spPr>
            <a:xfrm>
              <a:off x="6520263" y="6175375"/>
              <a:ext cx="1769110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72"/>
            <p:cNvCxnSpPr/>
            <p:nvPr/>
          </p:nvCxnSpPr>
          <p:spPr>
            <a:xfrm>
              <a:off x="6525978" y="7198360"/>
              <a:ext cx="1769110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/>
          </p:nvSpPr>
          <p:spPr>
            <a:xfrm>
              <a:off x="6740871" y="4778057"/>
              <a:ext cx="1512625" cy="45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zh-CN" altLang="en-US" sz="2375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微软雅黑" charset="0"/>
                  <a:ea typeface="微软雅黑" charset="0"/>
                </a:rPr>
                <a:t>资源分配</a:t>
              </a:r>
              <a:endParaRPr kumimoji="1" lang="zh-CN" altLang="en-US" sz="2375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740871" y="7576820"/>
              <a:ext cx="1402948" cy="457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375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微软雅黑" charset="0"/>
                  <a:ea typeface="微软雅黑" charset="0"/>
                </a:rPr>
                <a:t>运行分析</a:t>
              </a:r>
              <a:endParaRPr kumimoji="1" lang="zh-CN" altLang="en-US" sz="2375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cxnSp>
          <p:nvCxnSpPr>
            <p:cNvPr id="15" name="直接连接符 72"/>
            <p:cNvCxnSpPr/>
            <p:nvPr/>
          </p:nvCxnSpPr>
          <p:spPr>
            <a:xfrm>
              <a:off x="6484386" y="7955104"/>
              <a:ext cx="1769110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313049" y="586853"/>
            <a:ext cx="613866" cy="320403"/>
            <a:chOff x="233417" y="523335"/>
            <a:chExt cx="412207" cy="20369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箭头: 右 54"/>
          <p:cNvSpPr/>
          <p:nvPr/>
        </p:nvSpPr>
        <p:spPr>
          <a:xfrm>
            <a:off x="788276" y="3360420"/>
            <a:ext cx="8929129" cy="4696460"/>
          </a:xfrm>
          <a:prstGeom prst="rightArrow">
            <a:avLst>
              <a:gd name="adj1" fmla="val 69708"/>
              <a:gd name="adj2" fmla="val 22565"/>
            </a:avLst>
          </a:prstGeom>
          <a:gradFill flip="none" rotWithShape="1">
            <a:gsLst>
              <a:gs pos="100000">
                <a:srgbClr val="FFFFFF"/>
              </a:gs>
              <a:gs pos="34000">
                <a:srgbClr val="FFFFFF"/>
              </a:gs>
              <a:gs pos="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39700" dist="38100" sx="101000" sy="101000" algn="l" rotWithShape="0">
              <a:prstClr val="black">
                <a:alpha val="1299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Alibaba PuHuiTi L" pitchFamily="18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0084480" y="1420303"/>
            <a:ext cx="3778665" cy="2336541"/>
            <a:chOff x="15727" y="5178"/>
            <a:chExt cx="4149" cy="6528"/>
          </a:xfrm>
        </p:grpSpPr>
        <p:sp>
          <p:nvSpPr>
            <p:cNvPr id="71" name="矩形: 圆角 42"/>
            <p:cNvSpPr/>
            <p:nvPr/>
          </p:nvSpPr>
          <p:spPr>
            <a:xfrm>
              <a:off x="15727" y="5220"/>
              <a:ext cx="4149" cy="6486"/>
            </a:xfrm>
            <a:prstGeom prst="roundRect">
              <a:avLst>
                <a:gd name="adj" fmla="val 3646"/>
              </a:avLst>
            </a:prstGeom>
            <a:solidFill>
              <a:srgbClr val="FFFFFF"/>
            </a:soli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3A39A5"/>
                  </a:gs>
                </a:gsLst>
                <a:lin ang="5400000" scaled="1"/>
              </a:gradFill>
              <a:round/>
            </a:ln>
            <a:effectLst>
              <a:glow rad="41225">
                <a:schemeClr val="bg1">
                  <a:lumMod val="65000"/>
                  <a:alpha val="16000"/>
                </a:schemeClr>
              </a:glow>
            </a:effectLst>
          </p:spPr>
          <p:txBody>
            <a:bodyPr vert="horz" wrap="square" lIns="357255" tIns="59543" rIns="0" bIns="59543" numCol="1" anchor="t" anchorCtr="0" compatLnSpc="1"/>
            <a:lstStyle/>
            <a:p>
              <a:pPr defTabSz="595630">
                <a:lnSpc>
                  <a:spcPct val="90000"/>
                </a:lnSpc>
                <a:spcBef>
                  <a:spcPts val="695"/>
                </a:spcBef>
              </a:pPr>
              <a:endParaRPr lang="zh-CN" altLang="en-US" sz="780" dirty="0">
                <a:solidFill>
                  <a:prstClr val="white"/>
                </a:solidFill>
                <a:latin typeface="Source Sans Pro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矩形: 圆角 32"/>
            <p:cNvSpPr/>
            <p:nvPr/>
          </p:nvSpPr>
          <p:spPr>
            <a:xfrm>
              <a:off x="15727" y="5178"/>
              <a:ext cx="4148" cy="1249"/>
            </a:xfrm>
            <a:prstGeom prst="roundRect">
              <a:avLst/>
            </a:prstGeom>
            <a:gradFill flip="none" rotWithShape="1">
              <a:gsLst>
                <a:gs pos="0">
                  <a:srgbClr val="3E5DBF"/>
                </a:gs>
                <a:gs pos="100000">
                  <a:srgbClr val="693285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3144" tIns="21572" rIns="43144" bIns="21572"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Light" panose="00020600040101010101" pitchFamily="18" charset="-122"/>
                </a:rPr>
                <a:t>企业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Light" panose="00020600040101010101" pitchFamily="18" charset="-122"/>
                </a:rPr>
                <a:t>ICT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Light" panose="00020600040101010101" pitchFamily="18" charset="-122"/>
                </a:rPr>
                <a:t>系统  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Light" panose="00020600040101010101" pitchFamily="18" charset="-122"/>
                </a:rPr>
                <a:t> </a:t>
              </a:r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Light" panose="00020600040101010101" pitchFamily="18" charset="-122"/>
                </a:rPr>
                <a:t>缺乏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pitchFamily="18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5916" y="6775"/>
              <a:ext cx="3772" cy="42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zh-CN" altLang="en-US" sz="20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Light" panose="00020600040101010101" pitchFamily="18" charset="-122"/>
                </a:rPr>
                <a:t>标准化</a:t>
              </a:r>
              <a:endPara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pitchFamily="18" charset="-122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pitchFamily="18" charset="-122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zh-CN" altLang="en-US" sz="20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Light" panose="00020600040101010101" pitchFamily="18" charset="-122"/>
                </a:rPr>
                <a:t>资源使用率管理</a:t>
              </a:r>
              <a:endPara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pitchFamily="18" charset="-122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pitchFamily="18" charset="-122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zh-CN" altLang="en-US" sz="20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Light" panose="00020600040101010101" pitchFamily="18" charset="-122"/>
                </a:rPr>
                <a:t>运行标准</a:t>
              </a:r>
              <a:endPara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pitchFamily="18" charset="-122"/>
              </a:endParaRPr>
            </a:p>
          </p:txBody>
        </p:sp>
      </p:grpSp>
      <p:sp>
        <p:nvSpPr>
          <p:cNvPr id="75" name="燕尾形 74"/>
          <p:cNvSpPr/>
          <p:nvPr/>
        </p:nvSpPr>
        <p:spPr>
          <a:xfrm>
            <a:off x="9076055" y="5166995"/>
            <a:ext cx="543560" cy="1101725"/>
          </a:xfrm>
          <a:prstGeom prst="chevron">
            <a:avLst>
              <a:gd name="adj" fmla="val 77238"/>
            </a:avLst>
          </a:prstGeom>
          <a:gradFill>
            <a:gsLst>
              <a:gs pos="35000">
                <a:schemeClr val="accent6">
                  <a:alpha val="0"/>
                </a:schemeClr>
              </a:gs>
              <a:gs pos="100000">
                <a:srgbClr val="3E5DBF"/>
              </a:gs>
            </a:gsLst>
            <a:lin ang="0" scaled="0"/>
          </a:gradFill>
        </p:spPr>
        <p:txBody>
          <a:bodyPr rot="0" spcFirstLastPara="0" vertOverflow="overflow" horzOverflow="overflow" vert="horz" wrap="none" lIns="64385" tIns="32193" rIns="64385" bIns="3219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635" dirty="0">
              <a:solidFill>
                <a:schemeClr val="bg1"/>
              </a:solidFill>
              <a:latin typeface="Alibaba PuHuiTi R" pitchFamily="18" charset="-122"/>
              <a:ea typeface="Alibaba PuHuiTi R" pitchFamily="18" charset="-122"/>
            </a:endParaRP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9130" y="5382895"/>
            <a:ext cx="461645" cy="51879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10" y="4518660"/>
            <a:ext cx="440690" cy="46990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6266815"/>
            <a:ext cx="461010" cy="452755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2265680" y="4510405"/>
            <a:ext cx="6371538" cy="2258008"/>
            <a:chOff x="-1491" y="-554"/>
            <a:chExt cx="10933" cy="3874"/>
          </a:xfrm>
        </p:grpSpPr>
        <p:sp>
          <p:nvSpPr>
            <p:cNvPr id="12" name="文本框 11"/>
            <p:cNvSpPr txBox="1"/>
            <p:nvPr/>
          </p:nvSpPr>
          <p:spPr>
            <a:xfrm>
              <a:off x="-1475" y="-526"/>
              <a:ext cx="3502" cy="80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40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charset="0"/>
                  <a:ea typeface="微软雅黑" charset="0"/>
                  <a:cs typeface="Helvetica Neue" panose="02000503000000020004"/>
                  <a:sym typeface="Helvetica Neue" panose="02000503000000020004"/>
                </a:rPr>
                <a:t>规划阶段</a:t>
              </a:r>
              <a:endParaRPr kumimoji="0" lang="zh-CN" altLang="en-US" sz="24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883" y="-554"/>
              <a:ext cx="0" cy="8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7" name="Shape 293"/>
            <p:cNvSpPr>
              <a:spLocks noChangeArrowheads="1"/>
            </p:cNvSpPr>
            <p:nvPr/>
          </p:nvSpPr>
          <p:spPr bwMode="auto">
            <a:xfrm>
              <a:off x="2587" y="-541"/>
              <a:ext cx="1919" cy="839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40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rPr>
                <a:t>需求分级</a:t>
              </a:r>
              <a:endParaRPr lang="zh-CN" altLang="en-US" sz="1400" dirty="0">
                <a:solidFill>
                  <a:srgbClr val="3E5DBF"/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endParaRPr>
            </a:p>
          </p:txBody>
        </p:sp>
        <p:sp>
          <p:nvSpPr>
            <p:cNvPr id="20" name="Shape 293"/>
            <p:cNvSpPr>
              <a:spLocks noChangeArrowheads="1"/>
            </p:cNvSpPr>
            <p:nvPr/>
          </p:nvSpPr>
          <p:spPr bwMode="auto">
            <a:xfrm>
              <a:off x="5027" y="-554"/>
              <a:ext cx="1919" cy="839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40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rPr>
                <a:t>传输规划</a:t>
              </a:r>
              <a:endParaRPr lang="zh-CN" altLang="en-US" sz="1400" dirty="0">
                <a:solidFill>
                  <a:srgbClr val="3E5DBF"/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endParaRPr>
            </a:p>
          </p:txBody>
        </p:sp>
        <p:sp>
          <p:nvSpPr>
            <p:cNvPr id="23" name="Shape 293"/>
            <p:cNvSpPr>
              <a:spLocks noChangeArrowheads="1"/>
            </p:cNvSpPr>
            <p:nvPr/>
          </p:nvSpPr>
          <p:spPr bwMode="auto">
            <a:xfrm>
              <a:off x="7467" y="-554"/>
              <a:ext cx="1919" cy="839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40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rPr>
                <a:t>运行标准</a:t>
              </a:r>
              <a:endParaRPr lang="zh-CN" altLang="en-US" sz="1400" dirty="0">
                <a:solidFill>
                  <a:srgbClr val="3E5DBF"/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-1491" y="985"/>
              <a:ext cx="3502" cy="80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4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charset="0"/>
                  <a:ea typeface="微软雅黑" charset="0"/>
                  <a:cs typeface="Helvetica Neue" panose="02000503000000020004"/>
                  <a:sym typeface="Helvetica Neue" panose="02000503000000020004"/>
                </a:rPr>
                <a:t>建设阶段</a:t>
              </a:r>
              <a:endPara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1867" y="957"/>
              <a:ext cx="0" cy="8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0" name="Shape 293"/>
            <p:cNvSpPr>
              <a:spLocks noChangeArrowheads="1"/>
            </p:cNvSpPr>
            <p:nvPr/>
          </p:nvSpPr>
          <p:spPr bwMode="auto">
            <a:xfrm>
              <a:off x="2571" y="970"/>
              <a:ext cx="1919" cy="839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40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rPr>
                <a:t>系统架构</a:t>
              </a:r>
              <a:endParaRPr lang="zh-CN" altLang="en-US" sz="1400" dirty="0">
                <a:solidFill>
                  <a:srgbClr val="3E5DBF"/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endParaRPr>
            </a:p>
          </p:txBody>
        </p:sp>
        <p:sp>
          <p:nvSpPr>
            <p:cNvPr id="51" name="Shape 293"/>
            <p:cNvSpPr>
              <a:spLocks noChangeArrowheads="1"/>
            </p:cNvSpPr>
            <p:nvPr/>
          </p:nvSpPr>
          <p:spPr bwMode="auto">
            <a:xfrm>
              <a:off x="5011" y="957"/>
              <a:ext cx="1919" cy="839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40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rPr>
                <a:t>等级设定</a:t>
              </a:r>
              <a:endParaRPr lang="zh-CN" altLang="en-US" sz="1400" dirty="0">
                <a:solidFill>
                  <a:srgbClr val="3E5DBF"/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endParaRPr>
            </a:p>
          </p:txBody>
        </p:sp>
        <p:sp>
          <p:nvSpPr>
            <p:cNvPr id="52" name="Shape 293"/>
            <p:cNvSpPr>
              <a:spLocks noChangeArrowheads="1"/>
            </p:cNvSpPr>
            <p:nvPr/>
          </p:nvSpPr>
          <p:spPr bwMode="auto">
            <a:xfrm>
              <a:off x="7451" y="957"/>
              <a:ext cx="1919" cy="839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40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rPr>
                <a:t>路由策略</a:t>
              </a:r>
              <a:endParaRPr lang="zh-CN" altLang="en-US" sz="1400" dirty="0">
                <a:solidFill>
                  <a:srgbClr val="3E5DBF"/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-1419" y="2496"/>
              <a:ext cx="3502" cy="80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40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charset="0"/>
                  <a:ea typeface="微软雅黑" charset="0"/>
                  <a:cs typeface="Helvetica Neue" panose="02000503000000020004"/>
                  <a:sym typeface="Helvetica Neue" panose="02000503000000020004"/>
                </a:rPr>
                <a:t>运行阶段</a:t>
              </a:r>
              <a:endParaRPr kumimoji="0" lang="zh-CN" altLang="en-US" sz="24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1939" y="2468"/>
              <a:ext cx="0" cy="8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5" name="Shape 293"/>
            <p:cNvSpPr>
              <a:spLocks noChangeArrowheads="1"/>
            </p:cNvSpPr>
            <p:nvPr/>
          </p:nvSpPr>
          <p:spPr bwMode="auto">
            <a:xfrm>
              <a:off x="2643" y="2481"/>
              <a:ext cx="1919" cy="839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40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rPr>
                <a:t>连通性评估</a:t>
              </a:r>
              <a:endParaRPr lang="zh-CN" altLang="en-US" sz="1400" dirty="0">
                <a:solidFill>
                  <a:srgbClr val="3E5DBF"/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endParaRPr>
            </a:p>
          </p:txBody>
        </p:sp>
        <p:sp>
          <p:nvSpPr>
            <p:cNvPr id="56" name="Shape 293"/>
            <p:cNvSpPr>
              <a:spLocks noChangeArrowheads="1"/>
            </p:cNvSpPr>
            <p:nvPr/>
          </p:nvSpPr>
          <p:spPr bwMode="auto">
            <a:xfrm>
              <a:off x="5083" y="2468"/>
              <a:ext cx="1919" cy="839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40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rPr>
                <a:t>运行档案</a:t>
              </a:r>
              <a:endParaRPr lang="zh-CN" altLang="en-US" sz="1400" dirty="0">
                <a:solidFill>
                  <a:srgbClr val="3E5DBF"/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endParaRPr>
            </a:p>
          </p:txBody>
        </p:sp>
        <p:sp>
          <p:nvSpPr>
            <p:cNvPr id="57" name="Shape 293"/>
            <p:cNvSpPr>
              <a:spLocks noChangeArrowheads="1"/>
            </p:cNvSpPr>
            <p:nvPr/>
          </p:nvSpPr>
          <p:spPr bwMode="auto">
            <a:xfrm>
              <a:off x="7523" y="2468"/>
              <a:ext cx="1919" cy="839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40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rPr>
                <a:t>运行监控</a:t>
              </a:r>
              <a:endParaRPr lang="zh-CN" altLang="en-US" sz="1400" dirty="0">
                <a:solidFill>
                  <a:srgbClr val="3E5DBF"/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1089025" y="424815"/>
            <a:ext cx="8136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6"/>
                </a:solidFill>
                <a:latin typeface="微软雅黑" charset="0"/>
                <a:ea typeface="微软雅黑" charset="0"/>
                <a:cs typeface="微软雅黑" charset="0"/>
              </a:rPr>
              <a:t>ICT</a:t>
            </a:r>
            <a:r>
              <a:rPr lang="zh-CN" altLang="en-US" sz="3200" dirty="0">
                <a:solidFill>
                  <a:schemeClr val="accent6"/>
                </a:solidFill>
                <a:latin typeface="微软雅黑" charset="0"/>
                <a:ea typeface="微软雅黑" charset="0"/>
                <a:cs typeface="微软雅黑" charset="0"/>
              </a:rPr>
              <a:t>系统企业管理现状</a:t>
            </a:r>
            <a:endParaRPr lang="zh-CN" altLang="en-US" sz="3200" dirty="0">
              <a:solidFill>
                <a:schemeClr val="accent6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280664" y="485253"/>
            <a:ext cx="613866" cy="320403"/>
            <a:chOff x="233417" y="523335"/>
            <a:chExt cx="412207" cy="203690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  <p:pic>
        <p:nvPicPr>
          <p:cNvPr id="91" name="图片 90" descr="logo-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2335" y="0"/>
            <a:ext cx="1839595" cy="1042035"/>
          </a:xfrm>
          <a:prstGeom prst="rect">
            <a:avLst/>
          </a:prstGeom>
        </p:spPr>
      </p:pic>
      <p:grpSp>
        <p:nvGrpSpPr>
          <p:cNvPr id="93" name="组合 92"/>
          <p:cNvGrpSpPr/>
          <p:nvPr/>
        </p:nvGrpSpPr>
        <p:grpSpPr>
          <a:xfrm>
            <a:off x="522148" y="1509910"/>
            <a:ext cx="9195258" cy="1672694"/>
            <a:chOff x="18428" y="12447"/>
            <a:chExt cx="7449" cy="3290"/>
          </a:xfrm>
        </p:grpSpPr>
        <p:sp>
          <p:nvSpPr>
            <p:cNvPr id="1474" name="Rounded Rectangle"/>
            <p:cNvSpPr/>
            <p:nvPr/>
          </p:nvSpPr>
          <p:spPr>
            <a:xfrm>
              <a:off x="19249" y="13857"/>
              <a:ext cx="6628" cy="24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5000"/>
                <a:lumOff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</a:p>
          </p:txBody>
        </p:sp>
        <p:sp>
          <p:nvSpPr>
            <p:cNvPr id="1475" name="Rounded Rectangle"/>
            <p:cNvSpPr/>
            <p:nvPr/>
          </p:nvSpPr>
          <p:spPr>
            <a:xfrm>
              <a:off x="18564" y="13857"/>
              <a:ext cx="4000" cy="241"/>
            </a:xfrm>
            <a:prstGeom prst="roundRect">
              <a:avLst>
                <a:gd name="adj" fmla="val 50000"/>
              </a:avLst>
            </a:prstGeom>
            <a:gradFill>
              <a:gsLst>
                <a:gs pos="25">
                  <a:schemeClr val="accent1"/>
                </a:gs>
                <a:gs pos="51990">
                  <a:schemeClr val="accent3"/>
                </a:gs>
                <a:gs pos="100000">
                  <a:schemeClr val="accent5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</a:p>
          </p:txBody>
        </p:sp>
        <p:sp>
          <p:nvSpPr>
            <p:cNvPr id="1476" name="68%"/>
            <p:cNvSpPr txBox="1"/>
            <p:nvPr/>
          </p:nvSpPr>
          <p:spPr>
            <a:xfrm>
              <a:off x="18564" y="12447"/>
              <a:ext cx="6487" cy="141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lvl1pPr algn="l">
                <a:defRPr sz="2600" b="0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sz="2400" b="1" dirty="0">
                  <a:solidFill>
                    <a:srgbClr val="693285"/>
                  </a:solidFill>
                  <a:latin typeface="微软雅黑" charset="0"/>
                  <a:ea typeface="微软雅黑" charset="0"/>
                  <a:cs typeface="微软雅黑" charset="0"/>
                </a:rPr>
                <a:t>大部分企业网</a:t>
              </a:r>
              <a:r>
                <a:rPr lang="zh-CN" altLang="en-US" sz="2400" b="1" dirty="0">
                  <a:solidFill>
                    <a:srgbClr val="693285"/>
                  </a:solidFill>
                  <a:latin typeface="微软雅黑" charset="0"/>
                  <a:ea typeface="微软雅黑" charset="0"/>
                  <a:cs typeface="微软雅黑" charset="0"/>
                </a:rPr>
                <a:t>络</a:t>
              </a:r>
              <a:r>
                <a:rPr lang="zh-CN" sz="2400" b="1" dirty="0">
                  <a:solidFill>
                    <a:srgbClr val="693285"/>
                  </a:solidFill>
                  <a:latin typeface="微软雅黑" charset="0"/>
                  <a:ea typeface="微软雅黑" charset="0"/>
                  <a:cs typeface="微软雅黑" charset="0"/>
                </a:rPr>
                <a:t>运行有效性仅为</a:t>
              </a:r>
              <a:r>
                <a:rPr sz="4000" dirty="0">
                  <a:solidFill>
                    <a:schemeClr val="accent5"/>
                  </a:solidFill>
                  <a:latin typeface="微软雅黑" charset="0"/>
                  <a:ea typeface="微软雅黑" charset="0"/>
                  <a:cs typeface="微软雅黑" charset="0"/>
                </a:rPr>
                <a:t>6</a:t>
              </a:r>
              <a:r>
                <a:rPr lang="en-US" sz="4000" dirty="0">
                  <a:solidFill>
                    <a:schemeClr val="accent5"/>
                  </a:solidFill>
                  <a:latin typeface="微软雅黑" charset="0"/>
                  <a:ea typeface="微软雅黑" charset="0"/>
                  <a:cs typeface="微软雅黑" charset="0"/>
                </a:rPr>
                <a:t>7</a:t>
              </a:r>
              <a:r>
                <a:rPr sz="4000" dirty="0">
                  <a:solidFill>
                    <a:schemeClr val="accent5"/>
                  </a:solidFill>
                  <a:latin typeface="微软雅黑" charset="0"/>
                  <a:ea typeface="微软雅黑" charset="0"/>
                  <a:cs typeface="微软雅黑" charset="0"/>
                </a:rPr>
                <a:t>%</a:t>
              </a:r>
              <a:endParaRPr sz="4000" dirty="0">
                <a:solidFill>
                  <a:schemeClr val="accent5"/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1477" name="Rounded Rectangle"/>
            <p:cNvSpPr/>
            <p:nvPr/>
          </p:nvSpPr>
          <p:spPr>
            <a:xfrm>
              <a:off x="18564" y="14356"/>
              <a:ext cx="6914" cy="1381"/>
            </a:xfrm>
            <a:prstGeom prst="roundRect">
              <a:avLst>
                <a:gd name="adj" fmla="val 1047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</a:p>
          </p:txBody>
        </p:sp>
        <p:sp>
          <p:nvSpPr>
            <p:cNvPr id="1478" name="Lorem ipsum dolor sit amet, adipig elit, sed do eiusmod tempor incidid"/>
            <p:cNvSpPr txBox="1"/>
            <p:nvPr/>
          </p:nvSpPr>
          <p:spPr>
            <a:xfrm>
              <a:off x="18428" y="14520"/>
              <a:ext cx="5924" cy="928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>
              <a:spAutoFit/>
            </a:bodyPr>
            <a:lstStyle>
              <a:lvl1pPr algn="l" defTabSz="457200">
                <a:defRPr sz="1600" b="0">
                  <a:solidFill>
                    <a:srgbClr val="8C8F98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 algn="ctr"/>
              <a:r>
                <a:rPr lang="zh-CN" altLang="en-US" sz="2400" b="1" dirty="0">
                  <a:solidFill>
                    <a:srgbClr val="693285"/>
                  </a:solidFill>
                  <a:latin typeface="微软雅黑" charset="0"/>
                  <a:ea typeface="微软雅黑" charset="0"/>
                  <a:cs typeface="微软雅黑" charset="0"/>
                </a:rPr>
                <a:t>传输资源使用率   网络资源使用率    客户需求保障   </a:t>
              </a:r>
              <a:endParaRPr lang="zh-CN" altLang="en-US" sz="2400" b="1" dirty="0">
                <a:solidFill>
                  <a:srgbClr val="693285"/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913261" y="4940659"/>
            <a:ext cx="3778665" cy="2336541"/>
            <a:chOff x="15727" y="5178"/>
            <a:chExt cx="4149" cy="6528"/>
          </a:xfrm>
        </p:grpSpPr>
        <p:sp>
          <p:nvSpPr>
            <p:cNvPr id="4" name="矩形: 圆角 42"/>
            <p:cNvSpPr/>
            <p:nvPr/>
          </p:nvSpPr>
          <p:spPr>
            <a:xfrm>
              <a:off x="15727" y="5220"/>
              <a:ext cx="4149" cy="6486"/>
            </a:xfrm>
            <a:prstGeom prst="roundRect">
              <a:avLst>
                <a:gd name="adj" fmla="val 3646"/>
              </a:avLst>
            </a:prstGeom>
            <a:solidFill>
              <a:srgbClr val="FFFFFF"/>
            </a:soli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3A39A5"/>
                  </a:gs>
                </a:gsLst>
                <a:lin ang="5400000" scaled="1"/>
              </a:gradFill>
              <a:round/>
            </a:ln>
            <a:effectLst>
              <a:glow rad="41225">
                <a:schemeClr val="bg1">
                  <a:lumMod val="65000"/>
                  <a:alpha val="16000"/>
                </a:schemeClr>
              </a:glow>
            </a:effectLst>
          </p:spPr>
          <p:txBody>
            <a:bodyPr vert="horz" wrap="square" lIns="357255" tIns="59543" rIns="0" bIns="59543" numCol="1" anchor="t" anchorCtr="0" compatLnSpc="1"/>
            <a:lstStyle/>
            <a:p>
              <a:pPr defTabSz="595630">
                <a:lnSpc>
                  <a:spcPct val="90000"/>
                </a:lnSpc>
                <a:spcBef>
                  <a:spcPts val="695"/>
                </a:spcBef>
              </a:pPr>
              <a:endParaRPr lang="zh-CN" altLang="en-US" sz="780" dirty="0">
                <a:solidFill>
                  <a:prstClr val="white"/>
                </a:solidFill>
                <a:latin typeface="Source Sans Pro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: 圆角 32"/>
            <p:cNvSpPr/>
            <p:nvPr/>
          </p:nvSpPr>
          <p:spPr>
            <a:xfrm>
              <a:off x="15727" y="5178"/>
              <a:ext cx="4148" cy="1249"/>
            </a:xfrm>
            <a:prstGeom prst="roundRect">
              <a:avLst/>
            </a:prstGeom>
            <a:gradFill flip="none" rotWithShape="1">
              <a:gsLst>
                <a:gs pos="0">
                  <a:srgbClr val="3E5DBF"/>
                </a:gs>
                <a:gs pos="100000">
                  <a:srgbClr val="693285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3144" tIns="21572" rIns="43144" bIns="21572"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Light" panose="00020600040101010101" pitchFamily="18" charset="-122"/>
                </a:rPr>
                <a:t>企业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Light" panose="00020600040101010101" pitchFamily="18" charset="-122"/>
                </a:rPr>
                <a:t>ICT  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Light" panose="00020600040101010101" pitchFamily="18" charset="-122"/>
                </a:rPr>
                <a:t>管理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Light" panose="00020600040101010101" pitchFamily="18" charset="-122"/>
                </a:rPr>
                <a:t>升级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pitchFamily="18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916" y="6775"/>
              <a:ext cx="3772" cy="42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zh-CN" altLang="en-US" sz="20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Light" panose="00020600040101010101" pitchFamily="18" charset="-122"/>
                </a:rPr>
                <a:t>标准化</a:t>
              </a:r>
              <a:endPara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pitchFamily="18" charset="-122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pitchFamily="18" charset="-122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zh-CN" altLang="en-US" sz="20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Light" panose="00020600040101010101" pitchFamily="18" charset="-122"/>
                </a:rPr>
                <a:t>资源使用率管理</a:t>
              </a:r>
              <a:endPara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pitchFamily="18" charset="-122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pitchFamily="18" charset="-122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zh-CN" altLang="en-US" sz="20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Light" panose="00020600040101010101" pitchFamily="18" charset="-122"/>
                </a:rPr>
                <a:t>运行标准</a:t>
              </a:r>
              <a:endPara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anose="00020600040101010101" pitchFamily="18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313049" y="586853"/>
            <a:ext cx="613866" cy="320403"/>
            <a:chOff x="233417" y="523335"/>
            <a:chExt cx="412207" cy="203690"/>
          </a:xfrm>
        </p:grpSpPr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1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145" name="图片 144"/>
            <p:cNvPicPr>
              <a:picLocks noChangeAspect="1"/>
            </p:cNvPicPr>
            <p:nvPr/>
          </p:nvPicPr>
          <p:blipFill>
            <a:blip r:embed="rId1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  <p:sp>
        <p:nvSpPr>
          <p:cNvPr id="147" name="文本框 146"/>
          <p:cNvSpPr txBox="1"/>
          <p:nvPr/>
        </p:nvSpPr>
        <p:spPr>
          <a:xfrm>
            <a:off x="1089025" y="424815"/>
            <a:ext cx="763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accent3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【基础网络建设服务方案】三项核心需求</a:t>
            </a:r>
            <a:endParaRPr lang="zh-CN" altLang="en-US" sz="3200" dirty="0">
              <a:solidFill>
                <a:schemeClr val="accent3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sp>
        <p:nvSpPr>
          <p:cNvPr id="74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527502" y="2761102"/>
            <a:ext cx="3830955" cy="11212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t">
            <a:spAutoFit/>
          </a:bodyPr>
          <a:lstStyle/>
          <a:p>
            <a:pPr indent="0" algn="l">
              <a:lnSpc>
                <a:spcPct val="150000"/>
              </a:lnSpc>
              <a:buClr>
                <a:srgbClr val="EF754A"/>
              </a:buClr>
              <a:buSzPct val="100000"/>
              <a:buNone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b="1" dirty="0">
                <a:solidFill>
                  <a:srgbClr val="3A39A5"/>
                </a:solidFill>
                <a:latin typeface="微软雅黑" charset="0"/>
                <a:ea typeface="微软雅黑" charset="0"/>
                <a:sym typeface="+mn-ea"/>
              </a:rPr>
              <a:t>匹配</a:t>
            </a:r>
            <a:r>
              <a:rPr lang="en-US" altLang="zh-CN" b="1" dirty="0">
                <a:solidFill>
                  <a:srgbClr val="3A39A5"/>
                </a:solidFill>
                <a:latin typeface="微软雅黑" charset="0"/>
                <a:ea typeface="微软雅黑" charset="0"/>
                <a:sym typeface="+mn-ea"/>
              </a:rPr>
              <a:t>IT</a:t>
            </a:r>
            <a:r>
              <a:rPr lang="zh-CN" altLang="en-US" b="1" dirty="0">
                <a:solidFill>
                  <a:srgbClr val="3A39A5"/>
                </a:solidFill>
                <a:latin typeface="微软雅黑" charset="0"/>
                <a:ea typeface="微软雅黑" charset="0"/>
                <a:sym typeface="+mn-ea"/>
              </a:rPr>
              <a:t>规划，促进业务发展</a:t>
            </a:r>
            <a:endParaRPr lang="zh-CN" altLang="en-US" dirty="0">
              <a:solidFill>
                <a:srgbClr val="3A39A5"/>
              </a:solidFill>
              <a:latin typeface="微软雅黑" charset="0"/>
              <a:ea typeface="微软雅黑" charset="0"/>
              <a:sym typeface="+mn-ea"/>
            </a:endParaRPr>
          </a:p>
          <a:p>
            <a:pPr marL="200660" indent="-200660">
              <a:lnSpc>
                <a:spcPct val="150000"/>
              </a:lnSpc>
              <a:buClr>
                <a:srgbClr val="EF754A"/>
              </a:buClr>
              <a:buSzPct val="100000"/>
              <a:buChar char="-"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rPr>
              <a:t>需求分级：</a:t>
            </a:r>
            <a:endParaRPr lang="en-US" altLang="zh-CN" sz="1400" b="1" dirty="0">
              <a:solidFill>
                <a:srgbClr val="0341DA"/>
              </a:solidFill>
              <a:latin typeface="微软雅黑" charset="0"/>
              <a:ea typeface="微软雅黑" charset="0"/>
              <a:sym typeface="+mn-ea"/>
            </a:endParaRPr>
          </a:p>
          <a:p>
            <a:pPr marL="200660" indent="-200660">
              <a:lnSpc>
                <a:spcPct val="150000"/>
              </a:lnSpc>
              <a:buClr>
                <a:srgbClr val="EF754A"/>
              </a:buClr>
              <a:buSzPct val="100000"/>
              <a:buChar char="-"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rPr>
              <a:t>传输架构：</a:t>
            </a:r>
            <a:endParaRPr lang="en-US" altLang="zh-CN" sz="1400" b="1" dirty="0">
              <a:solidFill>
                <a:srgbClr val="0341DA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8408" y="2484037"/>
            <a:ext cx="454430" cy="5888804"/>
            <a:chOff x="388408" y="2484037"/>
            <a:chExt cx="454430" cy="5888804"/>
          </a:xfrm>
        </p:grpSpPr>
        <p:sp>
          <p:nvSpPr>
            <p:cNvPr id="36" name="圆角矩形 35"/>
            <p:cNvSpPr/>
            <p:nvPr/>
          </p:nvSpPr>
          <p:spPr>
            <a:xfrm>
              <a:off x="407430" y="4334863"/>
              <a:ext cx="435408" cy="143840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</a:rPr>
                <a:t>服务性需求</a:t>
              </a:r>
              <a:endParaRPr kumimoji="1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 flipH="1">
              <a:off x="407430" y="2484037"/>
              <a:ext cx="435408" cy="162179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</a:rPr>
                <a:t>功能性需求</a:t>
              </a:r>
              <a:endParaRPr kumimoji="1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</a:endParaRPr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388408" y="5957803"/>
              <a:ext cx="435408" cy="241503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</a:rPr>
                <a:t>升级与发展性需求</a:t>
              </a:r>
              <a:endParaRPr kumimoji="1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</a:endParaRPr>
            </a:p>
          </p:txBody>
        </p:sp>
      </p:grpSp>
      <p:sp>
        <p:nvSpPr>
          <p:cNvPr id="86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6124771" y="2644424"/>
            <a:ext cx="3830955" cy="1398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t">
            <a:spAutoFit/>
          </a:bodyPr>
          <a:lstStyle/>
          <a:p>
            <a:pPr indent="0" algn="l">
              <a:lnSpc>
                <a:spcPct val="150000"/>
              </a:lnSpc>
              <a:buClr>
                <a:srgbClr val="EF754A"/>
              </a:buClr>
              <a:buSzPct val="100000"/>
              <a:buNone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交维标准：</a:t>
            </a:r>
            <a:endParaRPr lang="zh-CN" altLang="en-US" sz="1000" dirty="0">
              <a:solidFill>
                <a:schemeClr val="bg2">
                  <a:lumMod val="2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  <a:p>
            <a:pPr marL="200660" indent="-200660">
              <a:lnSpc>
                <a:spcPct val="150000"/>
              </a:lnSpc>
              <a:buClr>
                <a:srgbClr val="EF754A"/>
              </a:buClr>
              <a:buSzPct val="100000"/>
              <a:buChar char="-"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rPr>
              <a:t>系统布署：</a:t>
            </a:r>
            <a:endParaRPr lang="en-US" altLang="zh-CN" sz="1400" b="1" dirty="0">
              <a:solidFill>
                <a:srgbClr val="0341DA"/>
              </a:solidFill>
              <a:latin typeface="微软雅黑" charset="0"/>
              <a:ea typeface="微软雅黑" charset="0"/>
              <a:sym typeface="+mn-ea"/>
            </a:endParaRPr>
          </a:p>
          <a:p>
            <a:pPr marL="200660" indent="-200660">
              <a:lnSpc>
                <a:spcPct val="150000"/>
              </a:lnSpc>
              <a:buClr>
                <a:srgbClr val="EF754A"/>
              </a:buClr>
              <a:buSzPct val="100000"/>
              <a:buChar char="-"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rPr>
              <a:t>运行标准：</a:t>
            </a:r>
            <a:endParaRPr lang="en-US" altLang="zh-CN" sz="1400" b="1" dirty="0">
              <a:solidFill>
                <a:srgbClr val="0341DA"/>
              </a:solidFill>
              <a:latin typeface="微软雅黑" charset="0"/>
              <a:ea typeface="微软雅黑" charset="0"/>
              <a:sym typeface="+mn-ea"/>
            </a:endParaRPr>
          </a:p>
          <a:p>
            <a:pPr marL="200660" indent="-200660">
              <a:lnSpc>
                <a:spcPct val="150000"/>
              </a:lnSpc>
              <a:buClr>
                <a:srgbClr val="EF754A"/>
              </a:buClr>
              <a:buSzPct val="100000"/>
              <a:buChar char="-"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rPr>
              <a:t>资源分配：</a:t>
            </a:r>
            <a:endParaRPr lang="zh-CN" altLang="en-US" sz="1400" b="1" dirty="0">
              <a:solidFill>
                <a:srgbClr val="0341DA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89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9891932" y="2661087"/>
            <a:ext cx="3830955" cy="10750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t">
            <a:spAutoFit/>
          </a:bodyPr>
          <a:lstStyle/>
          <a:p>
            <a:pPr indent="0" algn="l">
              <a:lnSpc>
                <a:spcPct val="150000"/>
              </a:lnSpc>
              <a:buClr>
                <a:srgbClr val="EF754A"/>
              </a:buClr>
              <a:buSzPct val="100000"/>
              <a:buNone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800" b="1" dirty="0">
                <a:solidFill>
                  <a:srgbClr val="3A39A5"/>
                </a:solidFill>
                <a:latin typeface="微软雅黑" charset="0"/>
                <a:ea typeface="微软雅黑" charset="0"/>
                <a:sym typeface="+mn-ea"/>
              </a:rPr>
              <a:t>升级管理：</a:t>
            </a:r>
            <a:endParaRPr lang="zh-CN" altLang="en-US" sz="1000" dirty="0">
              <a:solidFill>
                <a:srgbClr val="3A39A5"/>
              </a:solidFill>
              <a:latin typeface="微软雅黑" charset="0"/>
              <a:ea typeface="微软雅黑" charset="0"/>
              <a:sym typeface="+mn-ea"/>
            </a:endParaRPr>
          </a:p>
          <a:p>
            <a:pPr marL="200660" indent="-200660" algn="l">
              <a:lnSpc>
                <a:spcPct val="150000"/>
              </a:lnSpc>
              <a:buClr>
                <a:srgbClr val="EF754A"/>
              </a:buClr>
              <a:buSzPct val="100000"/>
              <a:buChar char="-"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</a:rPr>
              <a:t>系统升级 ：</a:t>
            </a:r>
            <a:endParaRPr lang="en-US" altLang="zh-CN" sz="1400" b="1" dirty="0">
              <a:solidFill>
                <a:srgbClr val="0341DA"/>
              </a:solidFill>
              <a:latin typeface="微软雅黑" charset="0"/>
              <a:ea typeface="微软雅黑" charset="0"/>
            </a:endParaRPr>
          </a:p>
          <a:p>
            <a:pPr marL="200660" indent="-200660" algn="l">
              <a:lnSpc>
                <a:spcPct val="150000"/>
              </a:lnSpc>
              <a:buClr>
                <a:srgbClr val="EF754A"/>
              </a:buClr>
              <a:buSzPct val="100000"/>
              <a:buChar char="-"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</a:rPr>
              <a:t>运行管理升级：</a:t>
            </a:r>
            <a:endParaRPr lang="en-US" altLang="zh-CN" sz="1400" b="1" dirty="0">
              <a:solidFill>
                <a:srgbClr val="0341DA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66025" y="4391352"/>
            <a:ext cx="11953477" cy="1453241"/>
            <a:chOff x="1349272" y="4618378"/>
            <a:chExt cx="11953477" cy="1234339"/>
          </a:xfrm>
        </p:grpSpPr>
        <p:sp>
          <p:nvSpPr>
            <p:cNvPr id="84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1349272" y="4660496"/>
              <a:ext cx="4009186" cy="1192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t">
              <a:spAutoFit/>
            </a:bodyPr>
            <a:lstStyle/>
            <a:p>
              <a:pPr indent="0" algn="l">
                <a:lnSpc>
                  <a:spcPct val="150000"/>
                </a:lnSpc>
                <a:buClr>
                  <a:srgbClr val="EF754A"/>
                </a:buClr>
                <a:buSzPct val="100000"/>
                <a:buNone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b="1" dirty="0">
                  <a:solidFill>
                    <a:srgbClr val="3A39A5"/>
                  </a:solidFill>
                  <a:latin typeface="微软雅黑" charset="0"/>
                  <a:ea typeface="微软雅黑" charset="0"/>
                  <a:sym typeface="+mn-ea"/>
                </a:rPr>
                <a:t>设计传输等级</a:t>
              </a:r>
              <a:r>
                <a:rPr lang="zh-CN" altLang="en-US" b="1" dirty="0">
                  <a:solidFill>
                    <a:srgbClr val="3A39A5"/>
                  </a:solidFill>
                  <a:latin typeface="微软雅黑" charset="0"/>
                  <a:ea typeface="微软雅黑" charset="0"/>
                </a:rPr>
                <a:t>，</a:t>
              </a:r>
              <a:r>
                <a:rPr lang="zh-CN" altLang="en-US" b="1" dirty="0">
                  <a:solidFill>
                    <a:srgbClr val="3A39A5"/>
                  </a:solidFill>
                  <a:latin typeface="微软雅黑" charset="0"/>
                  <a:ea typeface="微软雅黑" charset="0"/>
                  <a:sym typeface="+mn-ea"/>
                </a:rPr>
                <a:t>满足传输资源分配</a:t>
              </a:r>
              <a:endParaRPr lang="en-US" altLang="zh-CN" b="1" dirty="0">
                <a:solidFill>
                  <a:srgbClr val="3A39A5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indent="0" algn="l">
                <a:lnSpc>
                  <a:spcPct val="150000"/>
                </a:lnSpc>
                <a:buClr>
                  <a:srgbClr val="EF754A"/>
                </a:buClr>
                <a:buSzPct val="100000"/>
                <a:buNone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en-US" altLang="zh-CN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-</a:t>
              </a:r>
              <a:r>
                <a:rPr lang="zh-CN" altLang="en-US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资源分配：</a:t>
              </a:r>
              <a:endParaRPr lang="en-US" altLang="zh-CN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indent="0" algn="l">
                <a:lnSpc>
                  <a:spcPct val="150000"/>
                </a:lnSpc>
                <a:buClr>
                  <a:srgbClr val="EF754A"/>
                </a:buClr>
                <a:buSzPct val="100000"/>
                <a:buNone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en-US" altLang="zh-CN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-</a:t>
              </a:r>
              <a:r>
                <a:rPr lang="zh-CN" altLang="en-US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传输标准：</a:t>
              </a:r>
              <a:endPara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200660" indent="-200660" algn="l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87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5557212" y="4671007"/>
              <a:ext cx="3830955" cy="9523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t">
              <a:spAutoFit/>
            </a:bodyPr>
            <a:lstStyle/>
            <a:p>
              <a:pPr indent="0" algn="l">
                <a:lnSpc>
                  <a:spcPct val="150000"/>
                </a:lnSpc>
                <a:buClr>
                  <a:srgbClr val="EF754A"/>
                </a:buClr>
                <a:buSzPct val="100000"/>
                <a:buNone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sz="2000" b="1" dirty="0">
                  <a:solidFill>
                    <a:srgbClr val="3A39A5"/>
                  </a:solidFill>
                  <a:latin typeface="微软雅黑" charset="0"/>
                  <a:ea typeface="微软雅黑" charset="0"/>
                  <a:sym typeface="+mn-ea"/>
                </a:rPr>
                <a:t>连通性评估，</a:t>
              </a:r>
              <a:endParaRPr lang="zh-CN" altLang="en-US" sz="2000" b="1" dirty="0">
                <a:solidFill>
                  <a:srgbClr val="3A39A5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200660" indent="-200660" algn="l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系统联调：</a:t>
              </a:r>
              <a:endParaRPr lang="en-US" altLang="zh-CN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200660" indent="-200660" algn="l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</a:rPr>
                <a:t>使用性交维：</a:t>
              </a:r>
              <a:endPara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90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9471794" y="4618378"/>
              <a:ext cx="3830955" cy="9523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t">
              <a:spAutoFit/>
            </a:bodyPr>
            <a:lstStyle/>
            <a:p>
              <a:pPr indent="0" algn="l">
                <a:lnSpc>
                  <a:spcPct val="150000"/>
                </a:lnSpc>
                <a:buClr>
                  <a:srgbClr val="EF754A"/>
                </a:buClr>
                <a:buSzPct val="100000"/>
                <a:buNone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sz="2000" b="1" dirty="0">
                  <a:solidFill>
                    <a:srgbClr val="3A39A5"/>
                  </a:solidFill>
                  <a:latin typeface="微软雅黑" charset="0"/>
                  <a:ea typeface="微软雅黑" charset="0"/>
                  <a:sym typeface="+mn-ea"/>
                </a:rPr>
                <a:t>传输路由升级：</a:t>
              </a:r>
              <a:endParaRPr lang="en-US" altLang="zh-CN" sz="2000" b="1" dirty="0">
                <a:solidFill>
                  <a:srgbClr val="3A39A5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indent="0" algn="l">
                <a:lnSpc>
                  <a:spcPct val="150000"/>
                </a:lnSpc>
                <a:buClr>
                  <a:srgbClr val="EF754A"/>
                </a:buClr>
                <a:buSzPct val="100000"/>
                <a:buNone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en-US" altLang="zh-CN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-</a:t>
              </a:r>
              <a:r>
                <a:rPr lang="zh-CN" altLang="en-US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策略优化：</a:t>
              </a:r>
              <a:endParaRPr lang="en-US" altLang="zh-CN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indent="0" algn="l">
                <a:lnSpc>
                  <a:spcPct val="150000"/>
                </a:lnSpc>
                <a:buClr>
                  <a:srgbClr val="EF754A"/>
                </a:buClr>
                <a:buSzPct val="100000"/>
                <a:buNone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en-US" altLang="zh-CN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-</a:t>
              </a:r>
              <a:r>
                <a:rPr lang="zh-CN" altLang="en-US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配置优化：</a:t>
              </a:r>
              <a:endPara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32407" y="6394878"/>
            <a:ext cx="12190480" cy="1693370"/>
            <a:chOff x="1527502" y="6361979"/>
            <a:chExt cx="12190480" cy="2275791"/>
          </a:xfrm>
        </p:grpSpPr>
        <p:sp>
          <p:nvSpPr>
            <p:cNvPr id="85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1527502" y="6408283"/>
              <a:ext cx="3830955" cy="2229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t">
              <a:spAutoFit/>
            </a:bodyPr>
            <a:lstStyle>
              <a:defPPr>
                <a:defRPr lang="en-US"/>
              </a:defPPr>
              <a:lvl1pPr marL="200660" indent="-200660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 b="1">
                  <a:solidFill>
                    <a:srgbClr val="3A39A5"/>
                  </a:solidFill>
                  <a:latin typeface="微软雅黑" charset="0"/>
                  <a:ea typeface="微软雅黑" charset="0"/>
                  <a:cs typeface="Barlow Medium"/>
                </a:defRPr>
              </a:lvl1pPr>
            </a:lstStyle>
            <a:p>
              <a:r>
                <a:rPr lang="zh-CN" altLang="en-US" dirty="0">
                  <a:sym typeface="+mn-ea"/>
                </a:rPr>
                <a:t>传输策略设计，提高资源使用率</a:t>
              </a:r>
              <a:endParaRPr lang="en-US" altLang="zh-CN" dirty="0">
                <a:sym typeface="+mn-ea"/>
              </a:endParaRPr>
            </a:p>
            <a:p>
              <a:r>
                <a:rPr lang="zh-CN" altLang="en-US" sz="1600" dirty="0">
                  <a:sym typeface="+mn-ea"/>
                </a:rPr>
                <a:t>路由策略：</a:t>
              </a:r>
              <a:endParaRPr lang="en-US" altLang="zh-CN" sz="1600" dirty="0">
                <a:sym typeface="+mn-ea"/>
              </a:endParaRPr>
            </a:p>
            <a:p>
              <a:r>
                <a:rPr lang="zh-CN" altLang="en-US" sz="1600" dirty="0">
                  <a:sym typeface="+mn-ea"/>
                </a:rPr>
                <a:t>流量管理：</a:t>
              </a:r>
              <a:endParaRPr lang="en-US" altLang="zh-CN" sz="1600" dirty="0">
                <a:sym typeface="+mn-ea"/>
              </a:endParaRPr>
            </a:p>
            <a:p>
              <a:endParaRPr lang="en-US" altLang="zh-CN" dirty="0">
                <a:sym typeface="+mn-ea"/>
              </a:endParaRPr>
            </a:p>
          </p:txBody>
        </p:sp>
        <p:sp>
          <p:nvSpPr>
            <p:cNvPr id="88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5873965" y="6408283"/>
              <a:ext cx="3435135" cy="2049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t">
              <a:spAutoFit/>
            </a:bodyPr>
            <a:lstStyle/>
            <a:p>
              <a:pPr marL="200660" indent="-200660" algn="l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b="1" dirty="0">
                  <a:solidFill>
                    <a:srgbClr val="3A39A5"/>
                  </a:solidFill>
                  <a:latin typeface="微软雅黑" charset="0"/>
                  <a:ea typeface="微软雅黑" charset="0"/>
                  <a:sym typeface="+mn-ea"/>
                </a:rPr>
                <a:t>系统应用；</a:t>
              </a:r>
              <a:endParaRPr lang="en-US" altLang="zh-CN" b="1" dirty="0">
                <a:solidFill>
                  <a:srgbClr val="3A39A5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200660" indent="-200660" algn="l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网络规划：</a:t>
              </a:r>
              <a:endParaRPr lang="en-US" altLang="zh-CN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algn="l">
                <a:lnSpc>
                  <a:spcPct val="150000"/>
                </a:lnSpc>
                <a:buClr>
                  <a:srgbClr val="EF754A"/>
                </a:buClr>
                <a:buSzPct val="100000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en-US" altLang="zh-CN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-  V-LAN</a:t>
              </a:r>
              <a:r>
                <a:rPr lang="zh-CN" altLang="en-US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管理：</a:t>
              </a:r>
              <a:endParaRPr lang="en-US" altLang="zh-CN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200660" indent="-200660" algn="l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endParaRPr lang="en-US" altLang="zh-CN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200660" indent="-200660" algn="l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endParaRPr lang="en-US" altLang="zh-CN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200660" indent="-200660" algn="l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91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9887027" y="6361979"/>
              <a:ext cx="3830955" cy="16236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t">
              <a:spAutoFit/>
            </a:bodyPr>
            <a:lstStyle>
              <a:defPPr>
                <a:defRPr lang="en-US"/>
              </a:defPPr>
              <a:lvl1pPr marL="200660" indent="-200660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 b="1">
                  <a:solidFill>
                    <a:srgbClr val="3A39A5"/>
                  </a:solidFill>
                  <a:latin typeface="微软雅黑" charset="0"/>
                  <a:ea typeface="微软雅黑" charset="0"/>
                  <a:cs typeface="Barlow Medium"/>
                </a:defRPr>
              </a:lvl1pPr>
            </a:lstStyle>
            <a:p>
              <a:r>
                <a:rPr lang="zh-CN" altLang="en-US" dirty="0">
                  <a:sym typeface="+mn-ea"/>
                </a:rPr>
                <a:t>规划升级：</a:t>
              </a:r>
              <a:endParaRPr lang="en-US" altLang="zh-CN" dirty="0">
                <a:sym typeface="+mn-ea"/>
              </a:endParaRPr>
            </a:p>
            <a:p>
              <a:r>
                <a:rPr lang="zh-CN" altLang="en-US" sz="1600" dirty="0">
                  <a:sym typeface="+mn-ea"/>
                </a:rPr>
                <a:t>传输等级</a:t>
              </a:r>
              <a:endParaRPr lang="en-US" altLang="zh-CN" sz="1600" dirty="0">
                <a:sym typeface="+mn-ea"/>
              </a:endParaRPr>
            </a:p>
            <a:p>
              <a:r>
                <a:rPr lang="zh-CN" altLang="en-US" sz="1600" dirty="0">
                  <a:sym typeface="+mn-ea"/>
                </a:rPr>
                <a:t>运行指标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23816" y="1471458"/>
            <a:ext cx="13210236" cy="850640"/>
            <a:chOff x="823816" y="1436382"/>
            <a:chExt cx="13210236" cy="850640"/>
          </a:xfrm>
        </p:grpSpPr>
        <p:sp>
          <p:nvSpPr>
            <p:cNvPr id="25" name="Rounded Rectangle"/>
            <p:cNvSpPr/>
            <p:nvPr/>
          </p:nvSpPr>
          <p:spPr>
            <a:xfrm>
              <a:off x="4942840" y="1440256"/>
              <a:ext cx="4834210" cy="501650"/>
            </a:xfrm>
            <a:prstGeom prst="roundRect">
              <a:avLst>
                <a:gd name="adj" fmla="val 5055"/>
              </a:avLst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endParaRPr sz="1500">
                <a:latin typeface="微软雅黑" charset="0"/>
                <a:ea typeface="微软雅黑" charset="0"/>
              </a:endParaRPr>
            </a:p>
          </p:txBody>
        </p:sp>
        <p:sp>
          <p:nvSpPr>
            <p:cNvPr id="22" name="Shape"/>
            <p:cNvSpPr/>
            <p:nvPr/>
          </p:nvSpPr>
          <p:spPr>
            <a:xfrm>
              <a:off x="5281930" y="2102872"/>
              <a:ext cx="3853815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48" extrusionOk="0">
                  <a:moveTo>
                    <a:pt x="20068" y="22"/>
                  </a:moveTo>
                  <a:cubicBezTo>
                    <a:pt x="20040" y="71"/>
                    <a:pt x="20012" y="212"/>
                    <a:pt x="19988" y="440"/>
                  </a:cubicBezTo>
                  <a:cubicBezTo>
                    <a:pt x="19945" y="862"/>
                    <a:pt x="19920" y="1534"/>
                    <a:pt x="19920" y="2249"/>
                  </a:cubicBezTo>
                  <a:lnTo>
                    <a:pt x="19920" y="5728"/>
                  </a:lnTo>
                  <a:lnTo>
                    <a:pt x="6816" y="5728"/>
                  </a:lnTo>
                  <a:cubicBezTo>
                    <a:pt x="6612" y="6090"/>
                    <a:pt x="6471" y="8664"/>
                    <a:pt x="6506" y="11379"/>
                  </a:cubicBezTo>
                  <a:cubicBezTo>
                    <a:pt x="6533" y="13451"/>
                    <a:pt x="6660" y="15015"/>
                    <a:pt x="6816" y="15220"/>
                  </a:cubicBezTo>
                  <a:lnTo>
                    <a:pt x="19922" y="15220"/>
                  </a:lnTo>
                  <a:lnTo>
                    <a:pt x="19922" y="19340"/>
                  </a:lnTo>
                  <a:cubicBezTo>
                    <a:pt x="19922" y="20035"/>
                    <a:pt x="19949" y="20672"/>
                    <a:pt x="19993" y="21065"/>
                  </a:cubicBezTo>
                  <a:cubicBezTo>
                    <a:pt x="20040" y="21490"/>
                    <a:pt x="20100" y="21573"/>
                    <a:pt x="20153" y="21260"/>
                  </a:cubicBezTo>
                  <a:lnTo>
                    <a:pt x="21479" y="12548"/>
                  </a:lnTo>
                  <a:cubicBezTo>
                    <a:pt x="21531" y="12199"/>
                    <a:pt x="21564" y="11489"/>
                    <a:pt x="21565" y="10711"/>
                  </a:cubicBezTo>
                  <a:cubicBezTo>
                    <a:pt x="21565" y="9923"/>
                    <a:pt x="21532" y="9200"/>
                    <a:pt x="21479" y="8846"/>
                  </a:cubicBezTo>
                  <a:lnTo>
                    <a:pt x="20149" y="133"/>
                  </a:lnTo>
                  <a:cubicBezTo>
                    <a:pt x="20121" y="7"/>
                    <a:pt x="20095" y="-27"/>
                    <a:pt x="20068" y="22"/>
                  </a:cubicBezTo>
                  <a:close/>
                  <a:moveTo>
                    <a:pt x="355" y="5979"/>
                  </a:moveTo>
                  <a:cubicBezTo>
                    <a:pt x="264" y="5979"/>
                    <a:pt x="173" y="6442"/>
                    <a:pt x="104" y="7370"/>
                  </a:cubicBezTo>
                  <a:cubicBezTo>
                    <a:pt x="-35" y="9228"/>
                    <a:pt x="-35" y="12222"/>
                    <a:pt x="104" y="14079"/>
                  </a:cubicBezTo>
                  <a:cubicBezTo>
                    <a:pt x="242" y="15936"/>
                    <a:pt x="468" y="15936"/>
                    <a:pt x="607" y="14079"/>
                  </a:cubicBezTo>
                  <a:cubicBezTo>
                    <a:pt x="746" y="12222"/>
                    <a:pt x="746" y="9228"/>
                    <a:pt x="607" y="7370"/>
                  </a:cubicBezTo>
                  <a:cubicBezTo>
                    <a:pt x="538" y="6442"/>
                    <a:pt x="446" y="5979"/>
                    <a:pt x="355" y="5979"/>
                  </a:cubicBezTo>
                  <a:close/>
                  <a:moveTo>
                    <a:pt x="2160" y="6007"/>
                  </a:moveTo>
                  <a:cubicBezTo>
                    <a:pt x="2007" y="6007"/>
                    <a:pt x="1916" y="6029"/>
                    <a:pt x="1855" y="6313"/>
                  </a:cubicBezTo>
                  <a:cubicBezTo>
                    <a:pt x="1757" y="6788"/>
                    <a:pt x="1680" y="7817"/>
                    <a:pt x="1645" y="9124"/>
                  </a:cubicBezTo>
                  <a:cubicBezTo>
                    <a:pt x="1631" y="9640"/>
                    <a:pt x="1624" y="10190"/>
                    <a:pt x="1624" y="10739"/>
                  </a:cubicBezTo>
                  <a:cubicBezTo>
                    <a:pt x="1624" y="11287"/>
                    <a:pt x="1631" y="11809"/>
                    <a:pt x="1645" y="12325"/>
                  </a:cubicBezTo>
                  <a:cubicBezTo>
                    <a:pt x="1680" y="13632"/>
                    <a:pt x="1757" y="14661"/>
                    <a:pt x="1855" y="15136"/>
                  </a:cubicBezTo>
                  <a:cubicBezTo>
                    <a:pt x="1916" y="15420"/>
                    <a:pt x="2007" y="15443"/>
                    <a:pt x="2160" y="15443"/>
                  </a:cubicBezTo>
                  <a:lnTo>
                    <a:pt x="2341" y="15443"/>
                  </a:lnTo>
                  <a:cubicBezTo>
                    <a:pt x="2494" y="15443"/>
                    <a:pt x="2586" y="15420"/>
                    <a:pt x="2647" y="15136"/>
                  </a:cubicBezTo>
                  <a:cubicBezTo>
                    <a:pt x="2744" y="14661"/>
                    <a:pt x="2821" y="13632"/>
                    <a:pt x="2857" y="12325"/>
                  </a:cubicBezTo>
                  <a:cubicBezTo>
                    <a:pt x="2871" y="11809"/>
                    <a:pt x="2880" y="11287"/>
                    <a:pt x="2880" y="10739"/>
                  </a:cubicBezTo>
                  <a:cubicBezTo>
                    <a:pt x="2880" y="10190"/>
                    <a:pt x="2871" y="9640"/>
                    <a:pt x="2857" y="9124"/>
                  </a:cubicBezTo>
                  <a:cubicBezTo>
                    <a:pt x="2821" y="7817"/>
                    <a:pt x="2744" y="6788"/>
                    <a:pt x="2647" y="6313"/>
                  </a:cubicBezTo>
                  <a:cubicBezTo>
                    <a:pt x="2586" y="6029"/>
                    <a:pt x="2494" y="6007"/>
                    <a:pt x="2341" y="6007"/>
                  </a:cubicBezTo>
                  <a:lnTo>
                    <a:pt x="2160" y="6007"/>
                  </a:lnTo>
                  <a:close/>
                  <a:moveTo>
                    <a:pt x="4358" y="6007"/>
                  </a:moveTo>
                  <a:cubicBezTo>
                    <a:pt x="4205" y="6007"/>
                    <a:pt x="4114" y="6029"/>
                    <a:pt x="4052" y="6313"/>
                  </a:cubicBezTo>
                  <a:cubicBezTo>
                    <a:pt x="3955" y="6788"/>
                    <a:pt x="3878" y="7817"/>
                    <a:pt x="3842" y="9124"/>
                  </a:cubicBezTo>
                  <a:cubicBezTo>
                    <a:pt x="3828" y="9640"/>
                    <a:pt x="3820" y="10190"/>
                    <a:pt x="3820" y="10739"/>
                  </a:cubicBezTo>
                  <a:cubicBezTo>
                    <a:pt x="3820" y="11287"/>
                    <a:pt x="3828" y="11809"/>
                    <a:pt x="3842" y="12325"/>
                  </a:cubicBezTo>
                  <a:cubicBezTo>
                    <a:pt x="3878" y="13632"/>
                    <a:pt x="3955" y="14661"/>
                    <a:pt x="4052" y="15136"/>
                  </a:cubicBezTo>
                  <a:cubicBezTo>
                    <a:pt x="4114" y="15420"/>
                    <a:pt x="4205" y="15443"/>
                    <a:pt x="4358" y="15443"/>
                  </a:cubicBezTo>
                  <a:lnTo>
                    <a:pt x="5046" y="15443"/>
                  </a:lnTo>
                  <a:cubicBezTo>
                    <a:pt x="5199" y="15443"/>
                    <a:pt x="5293" y="15420"/>
                    <a:pt x="5354" y="15136"/>
                  </a:cubicBezTo>
                  <a:cubicBezTo>
                    <a:pt x="5452" y="14661"/>
                    <a:pt x="5529" y="13632"/>
                    <a:pt x="5564" y="12325"/>
                  </a:cubicBezTo>
                  <a:cubicBezTo>
                    <a:pt x="5578" y="11809"/>
                    <a:pt x="5585" y="11287"/>
                    <a:pt x="5585" y="10739"/>
                  </a:cubicBezTo>
                  <a:cubicBezTo>
                    <a:pt x="5585" y="10190"/>
                    <a:pt x="5578" y="9640"/>
                    <a:pt x="5564" y="9124"/>
                  </a:cubicBezTo>
                  <a:cubicBezTo>
                    <a:pt x="5529" y="7817"/>
                    <a:pt x="5452" y="6788"/>
                    <a:pt x="5354" y="6313"/>
                  </a:cubicBezTo>
                  <a:cubicBezTo>
                    <a:pt x="5293" y="6029"/>
                    <a:pt x="5199" y="6007"/>
                    <a:pt x="5046" y="6007"/>
                  </a:cubicBezTo>
                  <a:lnTo>
                    <a:pt x="4358" y="600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2859" tIns="22859" rIns="22859" bIns="22859"/>
            <a:lstStyle/>
            <a:p>
              <a:endParaRPr sz="1500">
                <a:latin typeface="微软雅黑" charset="0"/>
                <a:ea typeface="微软雅黑" charset="0"/>
              </a:endParaRPr>
            </a:p>
          </p:txBody>
        </p:sp>
        <p:sp>
          <p:nvSpPr>
            <p:cNvPr id="70" name="Shape"/>
            <p:cNvSpPr/>
            <p:nvPr/>
          </p:nvSpPr>
          <p:spPr>
            <a:xfrm>
              <a:off x="1258570" y="2102872"/>
              <a:ext cx="3853815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48" extrusionOk="0">
                  <a:moveTo>
                    <a:pt x="20068" y="22"/>
                  </a:moveTo>
                  <a:cubicBezTo>
                    <a:pt x="20040" y="71"/>
                    <a:pt x="20012" y="212"/>
                    <a:pt x="19988" y="440"/>
                  </a:cubicBezTo>
                  <a:cubicBezTo>
                    <a:pt x="19945" y="862"/>
                    <a:pt x="19920" y="1534"/>
                    <a:pt x="19920" y="2249"/>
                  </a:cubicBezTo>
                  <a:lnTo>
                    <a:pt x="19920" y="5728"/>
                  </a:lnTo>
                  <a:lnTo>
                    <a:pt x="6816" y="5728"/>
                  </a:lnTo>
                  <a:cubicBezTo>
                    <a:pt x="6612" y="6090"/>
                    <a:pt x="6471" y="8664"/>
                    <a:pt x="6506" y="11379"/>
                  </a:cubicBezTo>
                  <a:cubicBezTo>
                    <a:pt x="6533" y="13451"/>
                    <a:pt x="6660" y="15015"/>
                    <a:pt x="6816" y="15220"/>
                  </a:cubicBezTo>
                  <a:lnTo>
                    <a:pt x="19922" y="15220"/>
                  </a:lnTo>
                  <a:lnTo>
                    <a:pt x="19922" y="19340"/>
                  </a:lnTo>
                  <a:cubicBezTo>
                    <a:pt x="19922" y="20035"/>
                    <a:pt x="19949" y="20672"/>
                    <a:pt x="19993" y="21065"/>
                  </a:cubicBezTo>
                  <a:cubicBezTo>
                    <a:pt x="20040" y="21490"/>
                    <a:pt x="20100" y="21573"/>
                    <a:pt x="20153" y="21260"/>
                  </a:cubicBezTo>
                  <a:lnTo>
                    <a:pt x="21479" y="12548"/>
                  </a:lnTo>
                  <a:cubicBezTo>
                    <a:pt x="21531" y="12199"/>
                    <a:pt x="21564" y="11489"/>
                    <a:pt x="21565" y="10711"/>
                  </a:cubicBezTo>
                  <a:cubicBezTo>
                    <a:pt x="21565" y="9923"/>
                    <a:pt x="21532" y="9200"/>
                    <a:pt x="21479" y="8846"/>
                  </a:cubicBezTo>
                  <a:lnTo>
                    <a:pt x="20149" y="133"/>
                  </a:lnTo>
                  <a:cubicBezTo>
                    <a:pt x="20121" y="7"/>
                    <a:pt x="20095" y="-27"/>
                    <a:pt x="20068" y="22"/>
                  </a:cubicBezTo>
                  <a:close/>
                  <a:moveTo>
                    <a:pt x="355" y="5979"/>
                  </a:moveTo>
                  <a:cubicBezTo>
                    <a:pt x="264" y="5979"/>
                    <a:pt x="173" y="6442"/>
                    <a:pt x="104" y="7370"/>
                  </a:cubicBezTo>
                  <a:cubicBezTo>
                    <a:pt x="-35" y="9228"/>
                    <a:pt x="-35" y="12222"/>
                    <a:pt x="104" y="14079"/>
                  </a:cubicBezTo>
                  <a:cubicBezTo>
                    <a:pt x="242" y="15936"/>
                    <a:pt x="468" y="15936"/>
                    <a:pt x="607" y="14079"/>
                  </a:cubicBezTo>
                  <a:cubicBezTo>
                    <a:pt x="746" y="12222"/>
                    <a:pt x="746" y="9228"/>
                    <a:pt x="607" y="7370"/>
                  </a:cubicBezTo>
                  <a:cubicBezTo>
                    <a:pt x="538" y="6442"/>
                    <a:pt x="446" y="5979"/>
                    <a:pt x="355" y="5979"/>
                  </a:cubicBezTo>
                  <a:close/>
                  <a:moveTo>
                    <a:pt x="2160" y="6007"/>
                  </a:moveTo>
                  <a:cubicBezTo>
                    <a:pt x="2007" y="6007"/>
                    <a:pt x="1916" y="6029"/>
                    <a:pt x="1855" y="6313"/>
                  </a:cubicBezTo>
                  <a:cubicBezTo>
                    <a:pt x="1757" y="6788"/>
                    <a:pt x="1680" y="7817"/>
                    <a:pt x="1645" y="9124"/>
                  </a:cubicBezTo>
                  <a:cubicBezTo>
                    <a:pt x="1631" y="9640"/>
                    <a:pt x="1624" y="10190"/>
                    <a:pt x="1624" y="10739"/>
                  </a:cubicBezTo>
                  <a:cubicBezTo>
                    <a:pt x="1624" y="11287"/>
                    <a:pt x="1631" y="11809"/>
                    <a:pt x="1645" y="12325"/>
                  </a:cubicBezTo>
                  <a:cubicBezTo>
                    <a:pt x="1680" y="13632"/>
                    <a:pt x="1757" y="14661"/>
                    <a:pt x="1855" y="15136"/>
                  </a:cubicBezTo>
                  <a:cubicBezTo>
                    <a:pt x="1916" y="15420"/>
                    <a:pt x="2007" y="15443"/>
                    <a:pt x="2160" y="15443"/>
                  </a:cubicBezTo>
                  <a:lnTo>
                    <a:pt x="2341" y="15443"/>
                  </a:lnTo>
                  <a:cubicBezTo>
                    <a:pt x="2494" y="15443"/>
                    <a:pt x="2586" y="15420"/>
                    <a:pt x="2647" y="15136"/>
                  </a:cubicBezTo>
                  <a:cubicBezTo>
                    <a:pt x="2744" y="14661"/>
                    <a:pt x="2821" y="13632"/>
                    <a:pt x="2857" y="12325"/>
                  </a:cubicBezTo>
                  <a:cubicBezTo>
                    <a:pt x="2871" y="11809"/>
                    <a:pt x="2880" y="11287"/>
                    <a:pt x="2880" y="10739"/>
                  </a:cubicBezTo>
                  <a:cubicBezTo>
                    <a:pt x="2880" y="10190"/>
                    <a:pt x="2871" y="9640"/>
                    <a:pt x="2857" y="9124"/>
                  </a:cubicBezTo>
                  <a:cubicBezTo>
                    <a:pt x="2821" y="7817"/>
                    <a:pt x="2744" y="6788"/>
                    <a:pt x="2647" y="6313"/>
                  </a:cubicBezTo>
                  <a:cubicBezTo>
                    <a:pt x="2586" y="6029"/>
                    <a:pt x="2494" y="6007"/>
                    <a:pt x="2341" y="6007"/>
                  </a:cubicBezTo>
                  <a:lnTo>
                    <a:pt x="2160" y="6007"/>
                  </a:lnTo>
                  <a:close/>
                  <a:moveTo>
                    <a:pt x="4358" y="6007"/>
                  </a:moveTo>
                  <a:cubicBezTo>
                    <a:pt x="4205" y="6007"/>
                    <a:pt x="4114" y="6029"/>
                    <a:pt x="4052" y="6313"/>
                  </a:cubicBezTo>
                  <a:cubicBezTo>
                    <a:pt x="3955" y="6788"/>
                    <a:pt x="3878" y="7817"/>
                    <a:pt x="3842" y="9124"/>
                  </a:cubicBezTo>
                  <a:cubicBezTo>
                    <a:pt x="3828" y="9640"/>
                    <a:pt x="3820" y="10190"/>
                    <a:pt x="3820" y="10739"/>
                  </a:cubicBezTo>
                  <a:cubicBezTo>
                    <a:pt x="3820" y="11287"/>
                    <a:pt x="3828" y="11809"/>
                    <a:pt x="3842" y="12325"/>
                  </a:cubicBezTo>
                  <a:cubicBezTo>
                    <a:pt x="3878" y="13632"/>
                    <a:pt x="3955" y="14661"/>
                    <a:pt x="4052" y="15136"/>
                  </a:cubicBezTo>
                  <a:cubicBezTo>
                    <a:pt x="4114" y="15420"/>
                    <a:pt x="4205" y="15443"/>
                    <a:pt x="4358" y="15443"/>
                  </a:cubicBezTo>
                  <a:lnTo>
                    <a:pt x="5046" y="15443"/>
                  </a:lnTo>
                  <a:cubicBezTo>
                    <a:pt x="5199" y="15443"/>
                    <a:pt x="5293" y="15420"/>
                    <a:pt x="5354" y="15136"/>
                  </a:cubicBezTo>
                  <a:cubicBezTo>
                    <a:pt x="5452" y="14661"/>
                    <a:pt x="5529" y="13632"/>
                    <a:pt x="5564" y="12325"/>
                  </a:cubicBezTo>
                  <a:cubicBezTo>
                    <a:pt x="5578" y="11809"/>
                    <a:pt x="5585" y="11287"/>
                    <a:pt x="5585" y="10739"/>
                  </a:cubicBezTo>
                  <a:cubicBezTo>
                    <a:pt x="5585" y="10190"/>
                    <a:pt x="5578" y="9640"/>
                    <a:pt x="5564" y="9124"/>
                  </a:cubicBezTo>
                  <a:cubicBezTo>
                    <a:pt x="5529" y="7817"/>
                    <a:pt x="5452" y="6788"/>
                    <a:pt x="5354" y="6313"/>
                  </a:cubicBezTo>
                  <a:cubicBezTo>
                    <a:pt x="5293" y="6029"/>
                    <a:pt x="5199" y="6007"/>
                    <a:pt x="5046" y="6007"/>
                  </a:cubicBezTo>
                  <a:lnTo>
                    <a:pt x="4358" y="600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2859" tIns="22859" rIns="22859" bIns="22859"/>
            <a:lstStyle/>
            <a:p>
              <a:endParaRPr sz="1500">
                <a:latin typeface="微软雅黑" charset="0"/>
                <a:ea typeface="微软雅黑" charset="0"/>
              </a:endParaRPr>
            </a:p>
          </p:txBody>
        </p:sp>
        <p:sp>
          <p:nvSpPr>
            <p:cNvPr id="77" name="Shape"/>
            <p:cNvSpPr/>
            <p:nvPr/>
          </p:nvSpPr>
          <p:spPr>
            <a:xfrm>
              <a:off x="9309100" y="2102872"/>
              <a:ext cx="3853815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48" extrusionOk="0">
                  <a:moveTo>
                    <a:pt x="20068" y="22"/>
                  </a:moveTo>
                  <a:cubicBezTo>
                    <a:pt x="20040" y="71"/>
                    <a:pt x="20012" y="212"/>
                    <a:pt x="19988" y="440"/>
                  </a:cubicBezTo>
                  <a:cubicBezTo>
                    <a:pt x="19945" y="862"/>
                    <a:pt x="19920" y="1534"/>
                    <a:pt x="19920" y="2249"/>
                  </a:cubicBezTo>
                  <a:lnTo>
                    <a:pt x="19920" y="5728"/>
                  </a:lnTo>
                  <a:lnTo>
                    <a:pt x="6816" y="5728"/>
                  </a:lnTo>
                  <a:cubicBezTo>
                    <a:pt x="6612" y="6090"/>
                    <a:pt x="6471" y="8664"/>
                    <a:pt x="6506" y="11379"/>
                  </a:cubicBezTo>
                  <a:cubicBezTo>
                    <a:pt x="6533" y="13451"/>
                    <a:pt x="6660" y="15015"/>
                    <a:pt x="6816" y="15220"/>
                  </a:cubicBezTo>
                  <a:lnTo>
                    <a:pt x="19922" y="15220"/>
                  </a:lnTo>
                  <a:lnTo>
                    <a:pt x="19922" y="19340"/>
                  </a:lnTo>
                  <a:cubicBezTo>
                    <a:pt x="19922" y="20035"/>
                    <a:pt x="19949" y="20672"/>
                    <a:pt x="19993" y="21065"/>
                  </a:cubicBezTo>
                  <a:cubicBezTo>
                    <a:pt x="20040" y="21490"/>
                    <a:pt x="20100" y="21573"/>
                    <a:pt x="20153" y="21260"/>
                  </a:cubicBezTo>
                  <a:lnTo>
                    <a:pt x="21479" y="12548"/>
                  </a:lnTo>
                  <a:cubicBezTo>
                    <a:pt x="21531" y="12199"/>
                    <a:pt x="21564" y="11489"/>
                    <a:pt x="21565" y="10711"/>
                  </a:cubicBezTo>
                  <a:cubicBezTo>
                    <a:pt x="21565" y="9923"/>
                    <a:pt x="21532" y="9200"/>
                    <a:pt x="21479" y="8846"/>
                  </a:cubicBezTo>
                  <a:lnTo>
                    <a:pt x="20149" y="133"/>
                  </a:lnTo>
                  <a:cubicBezTo>
                    <a:pt x="20121" y="7"/>
                    <a:pt x="20095" y="-27"/>
                    <a:pt x="20068" y="22"/>
                  </a:cubicBezTo>
                  <a:close/>
                  <a:moveTo>
                    <a:pt x="355" y="5979"/>
                  </a:moveTo>
                  <a:cubicBezTo>
                    <a:pt x="264" y="5979"/>
                    <a:pt x="173" y="6442"/>
                    <a:pt x="104" y="7370"/>
                  </a:cubicBezTo>
                  <a:cubicBezTo>
                    <a:pt x="-35" y="9228"/>
                    <a:pt x="-35" y="12222"/>
                    <a:pt x="104" y="14079"/>
                  </a:cubicBezTo>
                  <a:cubicBezTo>
                    <a:pt x="242" y="15936"/>
                    <a:pt x="468" y="15936"/>
                    <a:pt x="607" y="14079"/>
                  </a:cubicBezTo>
                  <a:cubicBezTo>
                    <a:pt x="746" y="12222"/>
                    <a:pt x="746" y="9228"/>
                    <a:pt x="607" y="7370"/>
                  </a:cubicBezTo>
                  <a:cubicBezTo>
                    <a:pt x="538" y="6442"/>
                    <a:pt x="446" y="5979"/>
                    <a:pt x="355" y="5979"/>
                  </a:cubicBezTo>
                  <a:close/>
                  <a:moveTo>
                    <a:pt x="2160" y="6007"/>
                  </a:moveTo>
                  <a:cubicBezTo>
                    <a:pt x="2007" y="6007"/>
                    <a:pt x="1916" y="6029"/>
                    <a:pt x="1855" y="6313"/>
                  </a:cubicBezTo>
                  <a:cubicBezTo>
                    <a:pt x="1757" y="6788"/>
                    <a:pt x="1680" y="7817"/>
                    <a:pt x="1645" y="9124"/>
                  </a:cubicBezTo>
                  <a:cubicBezTo>
                    <a:pt x="1631" y="9640"/>
                    <a:pt x="1624" y="10190"/>
                    <a:pt x="1624" y="10739"/>
                  </a:cubicBezTo>
                  <a:cubicBezTo>
                    <a:pt x="1624" y="11287"/>
                    <a:pt x="1631" y="11809"/>
                    <a:pt x="1645" y="12325"/>
                  </a:cubicBezTo>
                  <a:cubicBezTo>
                    <a:pt x="1680" y="13632"/>
                    <a:pt x="1757" y="14661"/>
                    <a:pt x="1855" y="15136"/>
                  </a:cubicBezTo>
                  <a:cubicBezTo>
                    <a:pt x="1916" y="15420"/>
                    <a:pt x="2007" y="15443"/>
                    <a:pt x="2160" y="15443"/>
                  </a:cubicBezTo>
                  <a:lnTo>
                    <a:pt x="2341" y="15443"/>
                  </a:lnTo>
                  <a:cubicBezTo>
                    <a:pt x="2494" y="15443"/>
                    <a:pt x="2586" y="15420"/>
                    <a:pt x="2647" y="15136"/>
                  </a:cubicBezTo>
                  <a:cubicBezTo>
                    <a:pt x="2744" y="14661"/>
                    <a:pt x="2821" y="13632"/>
                    <a:pt x="2857" y="12325"/>
                  </a:cubicBezTo>
                  <a:cubicBezTo>
                    <a:pt x="2871" y="11809"/>
                    <a:pt x="2880" y="11287"/>
                    <a:pt x="2880" y="10739"/>
                  </a:cubicBezTo>
                  <a:cubicBezTo>
                    <a:pt x="2880" y="10190"/>
                    <a:pt x="2871" y="9640"/>
                    <a:pt x="2857" y="9124"/>
                  </a:cubicBezTo>
                  <a:cubicBezTo>
                    <a:pt x="2821" y="7817"/>
                    <a:pt x="2744" y="6788"/>
                    <a:pt x="2647" y="6313"/>
                  </a:cubicBezTo>
                  <a:cubicBezTo>
                    <a:pt x="2586" y="6029"/>
                    <a:pt x="2494" y="6007"/>
                    <a:pt x="2341" y="6007"/>
                  </a:cubicBezTo>
                  <a:lnTo>
                    <a:pt x="2160" y="6007"/>
                  </a:lnTo>
                  <a:close/>
                  <a:moveTo>
                    <a:pt x="4358" y="6007"/>
                  </a:moveTo>
                  <a:cubicBezTo>
                    <a:pt x="4205" y="6007"/>
                    <a:pt x="4114" y="6029"/>
                    <a:pt x="4052" y="6313"/>
                  </a:cubicBezTo>
                  <a:cubicBezTo>
                    <a:pt x="3955" y="6788"/>
                    <a:pt x="3878" y="7817"/>
                    <a:pt x="3842" y="9124"/>
                  </a:cubicBezTo>
                  <a:cubicBezTo>
                    <a:pt x="3828" y="9640"/>
                    <a:pt x="3820" y="10190"/>
                    <a:pt x="3820" y="10739"/>
                  </a:cubicBezTo>
                  <a:cubicBezTo>
                    <a:pt x="3820" y="11287"/>
                    <a:pt x="3828" y="11809"/>
                    <a:pt x="3842" y="12325"/>
                  </a:cubicBezTo>
                  <a:cubicBezTo>
                    <a:pt x="3878" y="13632"/>
                    <a:pt x="3955" y="14661"/>
                    <a:pt x="4052" y="15136"/>
                  </a:cubicBezTo>
                  <a:cubicBezTo>
                    <a:pt x="4114" y="15420"/>
                    <a:pt x="4205" y="15443"/>
                    <a:pt x="4358" y="15443"/>
                  </a:cubicBezTo>
                  <a:lnTo>
                    <a:pt x="5046" y="15443"/>
                  </a:lnTo>
                  <a:cubicBezTo>
                    <a:pt x="5199" y="15443"/>
                    <a:pt x="5293" y="15420"/>
                    <a:pt x="5354" y="15136"/>
                  </a:cubicBezTo>
                  <a:cubicBezTo>
                    <a:pt x="5452" y="14661"/>
                    <a:pt x="5529" y="13632"/>
                    <a:pt x="5564" y="12325"/>
                  </a:cubicBezTo>
                  <a:cubicBezTo>
                    <a:pt x="5578" y="11809"/>
                    <a:pt x="5585" y="11287"/>
                    <a:pt x="5585" y="10739"/>
                  </a:cubicBezTo>
                  <a:cubicBezTo>
                    <a:pt x="5585" y="10190"/>
                    <a:pt x="5578" y="9640"/>
                    <a:pt x="5564" y="9124"/>
                  </a:cubicBezTo>
                  <a:cubicBezTo>
                    <a:pt x="5529" y="7817"/>
                    <a:pt x="5452" y="6788"/>
                    <a:pt x="5354" y="6313"/>
                  </a:cubicBezTo>
                  <a:cubicBezTo>
                    <a:pt x="5293" y="6029"/>
                    <a:pt x="5199" y="6007"/>
                    <a:pt x="5046" y="6007"/>
                  </a:cubicBezTo>
                  <a:lnTo>
                    <a:pt x="4358" y="600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2859" tIns="22859" rIns="22859" bIns="22859"/>
            <a:lstStyle/>
            <a:p>
              <a:endParaRPr sz="1500">
                <a:latin typeface="微软雅黑" charset="0"/>
                <a:ea typeface="微软雅黑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628095" y="1436382"/>
              <a:ext cx="4405957" cy="501650"/>
              <a:chOff x="9761695" y="1709837"/>
              <a:chExt cx="3573940" cy="686018"/>
            </a:xfrm>
          </p:grpSpPr>
          <p:sp>
            <p:nvSpPr>
              <p:cNvPr id="78" name="Rounded Rectangle"/>
              <p:cNvSpPr/>
              <p:nvPr/>
            </p:nvSpPr>
            <p:spPr>
              <a:xfrm>
                <a:off x="9761695" y="1709837"/>
                <a:ext cx="3573940" cy="686018"/>
              </a:xfrm>
              <a:prstGeom prst="roundRect">
                <a:avLst>
                  <a:gd name="adj" fmla="val 5055"/>
                </a:avLst>
              </a:prstGeom>
              <a:solidFill>
                <a:schemeClr val="accent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endParaRPr sz="1500"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79" name="Lorem Ipsum is simply dummy text of the printing and typesetting industry. Lorem Ipsum has been the industry's standard dummy text ever since the 1500s, when an unknown printer took a galley of type and scrambled it to make a type specimen book. It has s"/>
              <p:cNvSpPr txBox="1"/>
              <p:nvPr/>
            </p:nvSpPr>
            <p:spPr>
              <a:xfrm>
                <a:off x="10669117" y="1894205"/>
                <a:ext cx="2127250" cy="49104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5400" tIns="25400" rIns="25400" bIns="25400">
                <a:spAutoFit/>
              </a:bodyPr>
              <a:lstStyle>
                <a:lvl1pPr>
                  <a:defRPr sz="2400">
                    <a:solidFill>
                      <a:srgbClr val="956D98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defRPr>
                </a:lvl1pPr>
              </a:lstStyle>
              <a:p>
                <a:pPr algn="ctr">
                  <a:buClrTx/>
                  <a:buSzTx/>
                  <a:buFontTx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运维阶段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/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系统升级</a:t>
                </a:r>
                <a:endParaRPr lang="zh-CN" sz="2000" b="1" dirty="0">
                  <a:solidFill>
                    <a:schemeClr val="bg1"/>
                  </a:solidFill>
                  <a:latin typeface="微软雅黑" charset="0"/>
                  <a:ea typeface="微软雅黑" charset="0"/>
                </a:endParaRPr>
              </a:p>
            </p:txBody>
          </p:sp>
        </p:grpSp>
        <p:sp>
          <p:nvSpPr>
            <p:cNvPr id="71" name="Rounded Rectangle"/>
            <p:cNvSpPr/>
            <p:nvPr/>
          </p:nvSpPr>
          <p:spPr>
            <a:xfrm>
              <a:off x="823816" y="1440256"/>
              <a:ext cx="4252912" cy="497776"/>
            </a:xfrm>
            <a:prstGeom prst="roundRect">
              <a:avLst>
                <a:gd name="adj" fmla="val 5055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endParaRPr sz="1500" dirty="0">
                <a:latin typeface="微软雅黑" charset="0"/>
                <a:ea typeface="微软雅黑" charset="0"/>
              </a:endParaRPr>
            </a:p>
          </p:txBody>
        </p:sp>
      </p:grpSp>
      <p:sp>
        <p:nvSpPr>
          <p:cNvPr id="72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349271" y="1538638"/>
            <a:ext cx="2798315" cy="3581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spAutoFit/>
          </a:bodyPr>
          <a:lstStyle>
            <a:lvl1pPr>
              <a:defRPr sz="2400">
                <a:solidFill>
                  <a:srgbClr val="956D98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algn="ctr"/>
            <a:r>
              <a:rPr lang="zh-CN" altLang="zh-CN" sz="2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规划</a:t>
            </a:r>
            <a:r>
              <a:rPr lang="zh-CN" altLang="en-US" sz="2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阶段</a:t>
            </a:r>
            <a:r>
              <a:rPr lang="en-US" altLang="zh-CN" sz="2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2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系统使用</a:t>
            </a:r>
            <a:endParaRPr lang="zh-CN" sz="2000" b="1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8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5420441" y="1538638"/>
            <a:ext cx="2973356" cy="3581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微软雅黑" charset="0"/>
                <a:ea typeface="微软雅黑" charset="0"/>
                <a:cs typeface="Barlow SemiBold"/>
              </a:defRPr>
            </a:lvl1pPr>
          </a:lstStyle>
          <a:p>
            <a:r>
              <a:rPr lang="zh-CN" altLang="en-US" dirty="0"/>
              <a:t>交付阶段</a:t>
            </a:r>
            <a:r>
              <a:rPr lang="en-US" altLang="zh-CN" dirty="0"/>
              <a:t>/</a:t>
            </a:r>
            <a:r>
              <a:rPr lang="zh-CN" altLang="en-US" dirty="0"/>
              <a:t>运行管理</a:t>
            </a:r>
            <a:endParaRPr lang="zh-CN" alt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313049" y="586853"/>
            <a:ext cx="613866" cy="320403"/>
            <a:chOff x="233417" y="523335"/>
            <a:chExt cx="412207" cy="203690"/>
          </a:xfrm>
        </p:grpSpPr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1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145" name="图片 144"/>
            <p:cNvPicPr>
              <a:picLocks noChangeAspect="1"/>
            </p:cNvPicPr>
            <p:nvPr/>
          </p:nvPicPr>
          <p:blipFill>
            <a:blip r:embed="rId1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  <p:sp>
        <p:nvSpPr>
          <p:cNvPr id="147" name="文本框 146"/>
          <p:cNvSpPr txBox="1"/>
          <p:nvPr/>
        </p:nvSpPr>
        <p:spPr>
          <a:xfrm>
            <a:off x="1089025" y="424815"/>
            <a:ext cx="6975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【基础网络建设】技术交维</a:t>
            </a:r>
            <a:endParaRPr lang="zh-CN" altLang="en-US" sz="3200" dirty="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5103" y="1479317"/>
            <a:ext cx="14209987" cy="6702471"/>
            <a:chOff x="1127760" y="-5898711"/>
            <a:chExt cx="13415010" cy="13695242"/>
          </a:xfrm>
        </p:grpSpPr>
        <p:sp>
          <p:nvSpPr>
            <p:cNvPr id="16" name="Фигура"/>
            <p:cNvSpPr/>
            <p:nvPr/>
          </p:nvSpPr>
          <p:spPr>
            <a:xfrm>
              <a:off x="7726680" y="5424170"/>
              <a:ext cx="130810" cy="17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508" extrusionOk="0">
                  <a:moveTo>
                    <a:pt x="13236" y="68"/>
                  </a:moveTo>
                  <a:cubicBezTo>
                    <a:pt x="11407" y="1074"/>
                    <a:pt x="9896" y="2376"/>
                    <a:pt x="8813" y="3880"/>
                  </a:cubicBezTo>
                  <a:cubicBezTo>
                    <a:pt x="7315" y="5960"/>
                    <a:pt x="6961" y="8342"/>
                    <a:pt x="7022" y="10693"/>
                  </a:cubicBezTo>
                  <a:cubicBezTo>
                    <a:pt x="6422" y="10546"/>
                    <a:pt x="5877" y="10291"/>
                    <a:pt x="5434" y="9951"/>
                  </a:cubicBezTo>
                  <a:cubicBezTo>
                    <a:pt x="5037" y="9646"/>
                    <a:pt x="4735" y="9286"/>
                    <a:pt x="4514" y="8901"/>
                  </a:cubicBezTo>
                  <a:cubicBezTo>
                    <a:pt x="4288" y="8508"/>
                    <a:pt x="4147" y="8086"/>
                    <a:pt x="4098" y="7652"/>
                  </a:cubicBezTo>
                  <a:cubicBezTo>
                    <a:pt x="4097" y="7490"/>
                    <a:pt x="3980" y="7342"/>
                    <a:pt x="3792" y="7265"/>
                  </a:cubicBezTo>
                  <a:cubicBezTo>
                    <a:pt x="3549" y="7167"/>
                    <a:pt x="3248" y="7208"/>
                    <a:pt x="3066" y="7365"/>
                  </a:cubicBezTo>
                  <a:cubicBezTo>
                    <a:pt x="878" y="8745"/>
                    <a:pt x="101" y="10854"/>
                    <a:pt x="7" y="12930"/>
                  </a:cubicBezTo>
                  <a:cubicBezTo>
                    <a:pt x="-110" y="15490"/>
                    <a:pt x="1282" y="17964"/>
                    <a:pt x="3855" y="19619"/>
                  </a:cubicBezTo>
                  <a:cubicBezTo>
                    <a:pt x="5668" y="20785"/>
                    <a:pt x="7947" y="21450"/>
                    <a:pt x="10321" y="21504"/>
                  </a:cubicBezTo>
                  <a:cubicBezTo>
                    <a:pt x="12746" y="21559"/>
                    <a:pt x="15120" y="20972"/>
                    <a:pt x="17031" y="19837"/>
                  </a:cubicBezTo>
                  <a:cubicBezTo>
                    <a:pt x="19321" y="18477"/>
                    <a:pt x="20685" y="16506"/>
                    <a:pt x="21065" y="14424"/>
                  </a:cubicBezTo>
                  <a:cubicBezTo>
                    <a:pt x="21490" y="12098"/>
                    <a:pt x="20690" y="9698"/>
                    <a:pt x="18921" y="7619"/>
                  </a:cubicBezTo>
                  <a:cubicBezTo>
                    <a:pt x="17427" y="5862"/>
                    <a:pt x="15253" y="4408"/>
                    <a:pt x="14469" y="2392"/>
                  </a:cubicBezTo>
                  <a:cubicBezTo>
                    <a:pt x="14234" y="1787"/>
                    <a:pt x="14140" y="1156"/>
                    <a:pt x="14190" y="526"/>
                  </a:cubicBezTo>
                  <a:cubicBezTo>
                    <a:pt x="14213" y="376"/>
                    <a:pt x="14139" y="227"/>
                    <a:pt x="13991" y="125"/>
                  </a:cubicBezTo>
                  <a:cubicBezTo>
                    <a:pt x="13783" y="-18"/>
                    <a:pt x="13477" y="-41"/>
                    <a:pt x="13236" y="68"/>
                  </a:cubicBezTo>
                  <a:close/>
                  <a:moveTo>
                    <a:pt x="11348" y="13105"/>
                  </a:moveTo>
                  <a:cubicBezTo>
                    <a:pt x="11609" y="13628"/>
                    <a:pt x="11938" y="14128"/>
                    <a:pt x="12327" y="14598"/>
                  </a:cubicBezTo>
                  <a:cubicBezTo>
                    <a:pt x="12895" y="15285"/>
                    <a:pt x="13606" y="15921"/>
                    <a:pt x="13947" y="16701"/>
                  </a:cubicBezTo>
                  <a:cubicBezTo>
                    <a:pt x="14162" y="17192"/>
                    <a:pt x="14217" y="17716"/>
                    <a:pt x="14101" y="18226"/>
                  </a:cubicBezTo>
                  <a:cubicBezTo>
                    <a:pt x="13772" y="19675"/>
                    <a:pt x="12160" y="20784"/>
                    <a:pt x="10285" y="20630"/>
                  </a:cubicBezTo>
                  <a:cubicBezTo>
                    <a:pt x="9000" y="20525"/>
                    <a:pt x="8033" y="19910"/>
                    <a:pt x="7482" y="19150"/>
                  </a:cubicBezTo>
                  <a:cubicBezTo>
                    <a:pt x="6862" y="18293"/>
                    <a:pt x="6743" y="17227"/>
                    <a:pt x="7360" y="16230"/>
                  </a:cubicBezTo>
                  <a:cubicBezTo>
                    <a:pt x="7555" y="16560"/>
                    <a:pt x="7866" y="16844"/>
                    <a:pt x="8257" y="17052"/>
                  </a:cubicBezTo>
                  <a:cubicBezTo>
                    <a:pt x="8732" y="17303"/>
                    <a:pt x="9353" y="17402"/>
                    <a:pt x="9745" y="17113"/>
                  </a:cubicBezTo>
                  <a:cubicBezTo>
                    <a:pt x="10099" y="16853"/>
                    <a:pt x="10014" y="16440"/>
                    <a:pt x="9969" y="16065"/>
                  </a:cubicBezTo>
                  <a:cubicBezTo>
                    <a:pt x="9912" y="15590"/>
                    <a:pt x="9970" y="15111"/>
                    <a:pt x="10147" y="14653"/>
                  </a:cubicBezTo>
                  <a:cubicBezTo>
                    <a:pt x="10373" y="14070"/>
                    <a:pt x="10785" y="13538"/>
                    <a:pt x="11348" y="1310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 sz="1600">
                <a:latin typeface="微软雅黑" charset="0"/>
                <a:ea typeface="微软雅黑" charset="0"/>
              </a:endParaRPr>
            </a:p>
          </p:txBody>
        </p:sp>
        <p:sp>
          <p:nvSpPr>
            <p:cNvPr id="17" name="Graphic 19"/>
            <p:cNvSpPr/>
            <p:nvPr/>
          </p:nvSpPr>
          <p:spPr>
            <a:xfrm>
              <a:off x="7698106" y="6523988"/>
              <a:ext cx="184150" cy="18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extrusionOk="0">
                  <a:moveTo>
                    <a:pt x="21576" y="5331"/>
                  </a:moveTo>
                  <a:cubicBezTo>
                    <a:pt x="21576" y="5309"/>
                    <a:pt x="21576" y="5309"/>
                    <a:pt x="21576" y="5286"/>
                  </a:cubicBezTo>
                  <a:cubicBezTo>
                    <a:pt x="21552" y="5240"/>
                    <a:pt x="21552" y="5195"/>
                    <a:pt x="21528" y="5149"/>
                  </a:cubicBezTo>
                  <a:lnTo>
                    <a:pt x="21528" y="5126"/>
                  </a:lnTo>
                  <a:cubicBezTo>
                    <a:pt x="21505" y="5081"/>
                    <a:pt x="21457" y="5035"/>
                    <a:pt x="21433" y="5012"/>
                  </a:cubicBezTo>
                  <a:lnTo>
                    <a:pt x="21409" y="4990"/>
                  </a:lnTo>
                  <a:cubicBezTo>
                    <a:pt x="21385" y="4967"/>
                    <a:pt x="21338" y="4944"/>
                    <a:pt x="21314" y="4921"/>
                  </a:cubicBezTo>
                  <a:lnTo>
                    <a:pt x="21290" y="4899"/>
                  </a:lnTo>
                  <a:lnTo>
                    <a:pt x="21266" y="4899"/>
                  </a:lnTo>
                  <a:lnTo>
                    <a:pt x="21242" y="4876"/>
                  </a:lnTo>
                  <a:lnTo>
                    <a:pt x="11110" y="68"/>
                  </a:lnTo>
                  <a:cubicBezTo>
                    <a:pt x="10919" y="-23"/>
                    <a:pt x="10681" y="-23"/>
                    <a:pt x="10466" y="68"/>
                  </a:cubicBezTo>
                  <a:lnTo>
                    <a:pt x="7057" y="1686"/>
                  </a:lnTo>
                  <a:lnTo>
                    <a:pt x="17237" y="6676"/>
                  </a:lnTo>
                  <a:lnTo>
                    <a:pt x="17261" y="6699"/>
                  </a:lnTo>
                  <a:cubicBezTo>
                    <a:pt x="17285" y="6699"/>
                    <a:pt x="17285" y="6721"/>
                    <a:pt x="17309" y="6721"/>
                  </a:cubicBezTo>
                  <a:cubicBezTo>
                    <a:pt x="17332" y="6744"/>
                    <a:pt x="17332" y="6767"/>
                    <a:pt x="17356" y="6790"/>
                  </a:cubicBezTo>
                  <a:cubicBezTo>
                    <a:pt x="17356" y="6812"/>
                    <a:pt x="17356" y="6812"/>
                    <a:pt x="17356" y="6835"/>
                  </a:cubicBezTo>
                  <a:lnTo>
                    <a:pt x="17356" y="12144"/>
                  </a:lnTo>
                  <a:cubicBezTo>
                    <a:pt x="17356" y="12235"/>
                    <a:pt x="17309" y="12304"/>
                    <a:pt x="17237" y="12349"/>
                  </a:cubicBezTo>
                  <a:lnTo>
                    <a:pt x="15187" y="13374"/>
                  </a:lnTo>
                  <a:cubicBezTo>
                    <a:pt x="15068" y="13443"/>
                    <a:pt x="14924" y="13397"/>
                    <a:pt x="14853" y="13283"/>
                  </a:cubicBezTo>
                  <a:cubicBezTo>
                    <a:pt x="14829" y="13261"/>
                    <a:pt x="14829" y="13215"/>
                    <a:pt x="14829" y="13169"/>
                  </a:cubicBezTo>
                  <a:lnTo>
                    <a:pt x="14829" y="7997"/>
                  </a:lnTo>
                  <a:lnTo>
                    <a:pt x="4530" y="2916"/>
                  </a:lnTo>
                  <a:lnTo>
                    <a:pt x="4506" y="2893"/>
                  </a:lnTo>
                  <a:lnTo>
                    <a:pt x="381" y="4853"/>
                  </a:lnTo>
                  <a:lnTo>
                    <a:pt x="358" y="4876"/>
                  </a:lnTo>
                  <a:lnTo>
                    <a:pt x="334" y="4876"/>
                  </a:lnTo>
                  <a:lnTo>
                    <a:pt x="310" y="4899"/>
                  </a:lnTo>
                  <a:cubicBezTo>
                    <a:pt x="286" y="4921"/>
                    <a:pt x="238" y="4944"/>
                    <a:pt x="215" y="4967"/>
                  </a:cubicBezTo>
                  <a:lnTo>
                    <a:pt x="191" y="4990"/>
                  </a:lnTo>
                  <a:cubicBezTo>
                    <a:pt x="143" y="5035"/>
                    <a:pt x="119" y="5081"/>
                    <a:pt x="72" y="5126"/>
                  </a:cubicBezTo>
                  <a:lnTo>
                    <a:pt x="72" y="5149"/>
                  </a:lnTo>
                  <a:cubicBezTo>
                    <a:pt x="48" y="5195"/>
                    <a:pt x="24" y="5240"/>
                    <a:pt x="24" y="5286"/>
                  </a:cubicBezTo>
                  <a:cubicBezTo>
                    <a:pt x="24" y="5309"/>
                    <a:pt x="24" y="5309"/>
                    <a:pt x="24" y="5331"/>
                  </a:cubicBezTo>
                  <a:cubicBezTo>
                    <a:pt x="24" y="5377"/>
                    <a:pt x="0" y="5400"/>
                    <a:pt x="0" y="5445"/>
                  </a:cubicBezTo>
                  <a:lnTo>
                    <a:pt x="0" y="16086"/>
                  </a:lnTo>
                  <a:cubicBezTo>
                    <a:pt x="0" y="16336"/>
                    <a:pt x="143" y="16587"/>
                    <a:pt x="405" y="16701"/>
                  </a:cubicBezTo>
                  <a:lnTo>
                    <a:pt x="10442" y="21486"/>
                  </a:lnTo>
                  <a:cubicBezTo>
                    <a:pt x="10585" y="21554"/>
                    <a:pt x="10752" y="21577"/>
                    <a:pt x="10919" y="21531"/>
                  </a:cubicBezTo>
                  <a:lnTo>
                    <a:pt x="10967" y="21509"/>
                  </a:lnTo>
                  <a:cubicBezTo>
                    <a:pt x="11015" y="21509"/>
                    <a:pt x="11038" y="21486"/>
                    <a:pt x="11086" y="21463"/>
                  </a:cubicBezTo>
                  <a:lnTo>
                    <a:pt x="21195" y="16678"/>
                  </a:lnTo>
                  <a:cubicBezTo>
                    <a:pt x="21433" y="16564"/>
                    <a:pt x="21600" y="16336"/>
                    <a:pt x="21600" y="16063"/>
                  </a:cubicBezTo>
                  <a:lnTo>
                    <a:pt x="21600" y="5445"/>
                  </a:lnTo>
                  <a:cubicBezTo>
                    <a:pt x="21576" y="5400"/>
                    <a:pt x="21576" y="5377"/>
                    <a:pt x="21576" y="533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 sz="1600" dirty="0">
                <a:latin typeface="微软雅黑" charset="0"/>
                <a:ea typeface="微软雅黑" charset="0"/>
              </a:endParaRPr>
            </a:p>
          </p:txBody>
        </p:sp>
        <p:sp>
          <p:nvSpPr>
            <p:cNvPr id="18" name="Graphic 6"/>
            <p:cNvSpPr/>
            <p:nvPr/>
          </p:nvSpPr>
          <p:spPr>
            <a:xfrm>
              <a:off x="7708900" y="7634606"/>
              <a:ext cx="166370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36" extrusionOk="0">
                  <a:moveTo>
                    <a:pt x="20031" y="19998"/>
                  </a:moveTo>
                  <a:lnTo>
                    <a:pt x="20031" y="10292"/>
                  </a:lnTo>
                  <a:lnTo>
                    <a:pt x="21130" y="9757"/>
                  </a:lnTo>
                  <a:cubicBezTo>
                    <a:pt x="21423" y="9614"/>
                    <a:pt x="21600" y="9297"/>
                    <a:pt x="21558" y="8975"/>
                  </a:cubicBezTo>
                  <a:cubicBezTo>
                    <a:pt x="21111" y="5599"/>
                    <a:pt x="19672" y="2654"/>
                    <a:pt x="17283" y="224"/>
                  </a:cubicBezTo>
                  <a:cubicBezTo>
                    <a:pt x="17054" y="-9"/>
                    <a:pt x="16696" y="-64"/>
                    <a:pt x="16403" y="78"/>
                  </a:cubicBezTo>
                  <a:lnTo>
                    <a:pt x="13979" y="1258"/>
                  </a:lnTo>
                  <a:cubicBezTo>
                    <a:pt x="13788" y="1351"/>
                    <a:pt x="13709" y="1581"/>
                    <a:pt x="13802" y="1773"/>
                  </a:cubicBezTo>
                  <a:lnTo>
                    <a:pt x="18192" y="10759"/>
                  </a:lnTo>
                  <a:cubicBezTo>
                    <a:pt x="18252" y="10880"/>
                    <a:pt x="18367" y="10949"/>
                    <a:pt x="18491" y="10966"/>
                  </a:cubicBezTo>
                  <a:lnTo>
                    <a:pt x="18491" y="19998"/>
                  </a:lnTo>
                  <a:lnTo>
                    <a:pt x="14424" y="19998"/>
                  </a:lnTo>
                  <a:lnTo>
                    <a:pt x="11444" y="11074"/>
                  </a:lnTo>
                  <a:lnTo>
                    <a:pt x="15635" y="9034"/>
                  </a:lnTo>
                  <a:lnTo>
                    <a:pt x="13609" y="4886"/>
                  </a:lnTo>
                  <a:lnTo>
                    <a:pt x="2069" y="10504"/>
                  </a:lnTo>
                  <a:cubicBezTo>
                    <a:pt x="594" y="11222"/>
                    <a:pt x="319" y="13205"/>
                    <a:pt x="1541" y="14297"/>
                  </a:cubicBezTo>
                  <a:lnTo>
                    <a:pt x="1541" y="17691"/>
                  </a:lnTo>
                  <a:cubicBezTo>
                    <a:pt x="1541" y="18115"/>
                    <a:pt x="1886" y="18460"/>
                    <a:pt x="2311" y="18460"/>
                  </a:cubicBezTo>
                  <a:cubicBezTo>
                    <a:pt x="2737" y="18460"/>
                    <a:pt x="3082" y="18115"/>
                    <a:pt x="3082" y="17691"/>
                  </a:cubicBezTo>
                  <a:lnTo>
                    <a:pt x="3082" y="14886"/>
                  </a:lnTo>
                  <a:lnTo>
                    <a:pt x="3084" y="14886"/>
                  </a:lnTo>
                  <a:cubicBezTo>
                    <a:pt x="3430" y="14886"/>
                    <a:pt x="3774" y="14808"/>
                    <a:pt x="4095" y="14652"/>
                  </a:cubicBezTo>
                  <a:lnTo>
                    <a:pt x="8033" y="12734"/>
                  </a:lnTo>
                  <a:lnTo>
                    <a:pt x="5608" y="19998"/>
                  </a:lnTo>
                  <a:lnTo>
                    <a:pt x="0" y="19998"/>
                  </a:lnTo>
                  <a:lnTo>
                    <a:pt x="0" y="21536"/>
                  </a:lnTo>
                  <a:lnTo>
                    <a:pt x="21571" y="21536"/>
                  </a:lnTo>
                  <a:lnTo>
                    <a:pt x="21571" y="19998"/>
                  </a:lnTo>
                  <a:close/>
                  <a:moveTo>
                    <a:pt x="8773" y="15383"/>
                  </a:moveTo>
                  <a:lnTo>
                    <a:pt x="11257" y="15383"/>
                  </a:lnTo>
                  <a:lnTo>
                    <a:pt x="11771" y="16921"/>
                  </a:lnTo>
                  <a:lnTo>
                    <a:pt x="8259" y="16921"/>
                  </a:lnTo>
                  <a:close/>
                  <a:moveTo>
                    <a:pt x="10015" y="8461"/>
                  </a:moveTo>
                  <a:cubicBezTo>
                    <a:pt x="10441" y="8461"/>
                    <a:pt x="10786" y="8806"/>
                    <a:pt x="10786" y="9230"/>
                  </a:cubicBezTo>
                  <a:cubicBezTo>
                    <a:pt x="10786" y="9655"/>
                    <a:pt x="10441" y="10000"/>
                    <a:pt x="10015" y="10000"/>
                  </a:cubicBezTo>
                  <a:cubicBezTo>
                    <a:pt x="9590" y="10000"/>
                    <a:pt x="9245" y="9655"/>
                    <a:pt x="9245" y="9230"/>
                  </a:cubicBezTo>
                  <a:cubicBezTo>
                    <a:pt x="9245" y="8806"/>
                    <a:pt x="9590" y="8461"/>
                    <a:pt x="10015" y="8461"/>
                  </a:cubicBezTo>
                  <a:close/>
                  <a:moveTo>
                    <a:pt x="10046" y="11755"/>
                  </a:moveTo>
                  <a:lnTo>
                    <a:pt x="10744" y="13845"/>
                  </a:lnTo>
                  <a:lnTo>
                    <a:pt x="9287" y="13845"/>
                  </a:lnTo>
                  <a:lnTo>
                    <a:pt x="9973" y="11790"/>
                  </a:lnTo>
                  <a:close/>
                  <a:moveTo>
                    <a:pt x="7232" y="19998"/>
                  </a:moveTo>
                  <a:lnTo>
                    <a:pt x="7746" y="18460"/>
                  </a:lnTo>
                  <a:lnTo>
                    <a:pt x="12285" y="18460"/>
                  </a:lnTo>
                  <a:lnTo>
                    <a:pt x="12799" y="1999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 sz="1600">
                <a:latin typeface="微软雅黑" charset="0"/>
                <a:ea typeface="微软雅黑" charset="0"/>
              </a:endParaRPr>
            </a:p>
          </p:txBody>
        </p:sp>
        <p:sp>
          <p:nvSpPr>
            <p:cNvPr id="26" name="Placeholder text"/>
            <p:cNvSpPr txBox="1"/>
            <p:nvPr/>
          </p:nvSpPr>
          <p:spPr>
            <a:xfrm>
              <a:off x="1357594" y="-724989"/>
              <a:ext cx="493660" cy="8521518"/>
            </a:xfrm>
            <a:prstGeom prst="rect">
              <a:avLst/>
            </a:prstGeom>
            <a:ln>
              <a:solidFill>
                <a:srgbClr val="00A1FF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algn="ctr">
                <a:defRPr sz="28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charset="0"/>
                  <a:ea typeface="微软雅黑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endParaRPr lang="en-US" altLang="zh-CN" dirty="0"/>
            </a:p>
            <a:p>
              <a:r>
                <a:rPr lang="zh-CN" altLang="en-US" dirty="0"/>
                <a:t>系统化平台支撑</a:t>
              </a:r>
              <a:endParaRPr lang="en-US" altLang="zh-CN" dirty="0"/>
            </a:p>
            <a:p>
              <a:endParaRPr lang="zh-CN" altLang="en-US" dirty="0"/>
            </a:p>
          </p:txBody>
        </p:sp>
        <p:sp>
          <p:nvSpPr>
            <p:cNvPr id="40" name="Graphic 6"/>
            <p:cNvSpPr/>
            <p:nvPr/>
          </p:nvSpPr>
          <p:spPr>
            <a:xfrm>
              <a:off x="11170920" y="7634603"/>
              <a:ext cx="166370" cy="16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36" extrusionOk="0">
                  <a:moveTo>
                    <a:pt x="20031" y="19998"/>
                  </a:moveTo>
                  <a:lnTo>
                    <a:pt x="20031" y="10292"/>
                  </a:lnTo>
                  <a:lnTo>
                    <a:pt x="21130" y="9757"/>
                  </a:lnTo>
                  <a:cubicBezTo>
                    <a:pt x="21423" y="9614"/>
                    <a:pt x="21600" y="9297"/>
                    <a:pt x="21558" y="8975"/>
                  </a:cubicBezTo>
                  <a:cubicBezTo>
                    <a:pt x="21111" y="5599"/>
                    <a:pt x="19672" y="2654"/>
                    <a:pt x="17283" y="224"/>
                  </a:cubicBezTo>
                  <a:cubicBezTo>
                    <a:pt x="17054" y="-9"/>
                    <a:pt x="16696" y="-64"/>
                    <a:pt x="16403" y="78"/>
                  </a:cubicBezTo>
                  <a:lnTo>
                    <a:pt x="13979" y="1258"/>
                  </a:lnTo>
                  <a:cubicBezTo>
                    <a:pt x="13788" y="1351"/>
                    <a:pt x="13709" y="1581"/>
                    <a:pt x="13802" y="1773"/>
                  </a:cubicBezTo>
                  <a:lnTo>
                    <a:pt x="18192" y="10759"/>
                  </a:lnTo>
                  <a:cubicBezTo>
                    <a:pt x="18252" y="10880"/>
                    <a:pt x="18367" y="10949"/>
                    <a:pt x="18491" y="10966"/>
                  </a:cubicBezTo>
                  <a:lnTo>
                    <a:pt x="18491" y="19998"/>
                  </a:lnTo>
                  <a:lnTo>
                    <a:pt x="14424" y="19998"/>
                  </a:lnTo>
                  <a:lnTo>
                    <a:pt x="11444" y="11074"/>
                  </a:lnTo>
                  <a:lnTo>
                    <a:pt x="15635" y="9034"/>
                  </a:lnTo>
                  <a:lnTo>
                    <a:pt x="13609" y="4886"/>
                  </a:lnTo>
                  <a:lnTo>
                    <a:pt x="2069" y="10504"/>
                  </a:lnTo>
                  <a:cubicBezTo>
                    <a:pt x="594" y="11222"/>
                    <a:pt x="319" y="13205"/>
                    <a:pt x="1541" y="14297"/>
                  </a:cubicBezTo>
                  <a:lnTo>
                    <a:pt x="1541" y="17691"/>
                  </a:lnTo>
                  <a:cubicBezTo>
                    <a:pt x="1541" y="18115"/>
                    <a:pt x="1886" y="18460"/>
                    <a:pt x="2311" y="18460"/>
                  </a:cubicBezTo>
                  <a:cubicBezTo>
                    <a:pt x="2737" y="18460"/>
                    <a:pt x="3082" y="18115"/>
                    <a:pt x="3082" y="17691"/>
                  </a:cubicBezTo>
                  <a:lnTo>
                    <a:pt x="3082" y="14886"/>
                  </a:lnTo>
                  <a:lnTo>
                    <a:pt x="3084" y="14886"/>
                  </a:lnTo>
                  <a:cubicBezTo>
                    <a:pt x="3430" y="14886"/>
                    <a:pt x="3774" y="14808"/>
                    <a:pt x="4095" y="14652"/>
                  </a:cubicBezTo>
                  <a:lnTo>
                    <a:pt x="8033" y="12734"/>
                  </a:lnTo>
                  <a:lnTo>
                    <a:pt x="5608" y="19998"/>
                  </a:lnTo>
                  <a:lnTo>
                    <a:pt x="0" y="19998"/>
                  </a:lnTo>
                  <a:lnTo>
                    <a:pt x="0" y="21536"/>
                  </a:lnTo>
                  <a:lnTo>
                    <a:pt x="21571" y="21536"/>
                  </a:lnTo>
                  <a:lnTo>
                    <a:pt x="21571" y="19998"/>
                  </a:lnTo>
                  <a:close/>
                  <a:moveTo>
                    <a:pt x="8773" y="15383"/>
                  </a:moveTo>
                  <a:lnTo>
                    <a:pt x="11257" y="15383"/>
                  </a:lnTo>
                  <a:lnTo>
                    <a:pt x="11771" y="16921"/>
                  </a:lnTo>
                  <a:lnTo>
                    <a:pt x="8259" y="16921"/>
                  </a:lnTo>
                  <a:close/>
                  <a:moveTo>
                    <a:pt x="10015" y="8461"/>
                  </a:moveTo>
                  <a:cubicBezTo>
                    <a:pt x="10441" y="8461"/>
                    <a:pt x="10786" y="8806"/>
                    <a:pt x="10786" y="9230"/>
                  </a:cubicBezTo>
                  <a:cubicBezTo>
                    <a:pt x="10786" y="9655"/>
                    <a:pt x="10441" y="10000"/>
                    <a:pt x="10015" y="10000"/>
                  </a:cubicBezTo>
                  <a:cubicBezTo>
                    <a:pt x="9590" y="10000"/>
                    <a:pt x="9245" y="9655"/>
                    <a:pt x="9245" y="9230"/>
                  </a:cubicBezTo>
                  <a:cubicBezTo>
                    <a:pt x="9245" y="8806"/>
                    <a:pt x="9590" y="8461"/>
                    <a:pt x="10015" y="8461"/>
                  </a:cubicBezTo>
                  <a:close/>
                  <a:moveTo>
                    <a:pt x="10046" y="11755"/>
                  </a:moveTo>
                  <a:lnTo>
                    <a:pt x="10744" y="13845"/>
                  </a:lnTo>
                  <a:lnTo>
                    <a:pt x="9287" y="13845"/>
                  </a:lnTo>
                  <a:lnTo>
                    <a:pt x="9973" y="11790"/>
                  </a:lnTo>
                  <a:close/>
                  <a:moveTo>
                    <a:pt x="7232" y="19998"/>
                  </a:moveTo>
                  <a:lnTo>
                    <a:pt x="7746" y="18460"/>
                  </a:lnTo>
                  <a:lnTo>
                    <a:pt x="12285" y="18460"/>
                  </a:lnTo>
                  <a:lnTo>
                    <a:pt x="12799" y="1999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  <a:endParaRPr sz="1600">
                <a:latin typeface="微软雅黑" charset="0"/>
                <a:ea typeface="微软雅黑" charset="0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1127760" y="-5898711"/>
              <a:ext cx="13415010" cy="10767052"/>
              <a:chOff x="1776" y="-11999"/>
              <a:chExt cx="21126" cy="19475"/>
            </a:xfrm>
          </p:grpSpPr>
          <p:sp>
            <p:nvSpPr>
              <p:cNvPr id="7900" name="Rounded Rectangle"/>
              <p:cNvSpPr/>
              <p:nvPr/>
            </p:nvSpPr>
            <p:spPr>
              <a:xfrm>
                <a:off x="1776" y="-11999"/>
                <a:ext cx="21126" cy="1651"/>
              </a:xfrm>
              <a:prstGeom prst="roundRect">
                <a:avLst>
                  <a:gd name="adj" fmla="val 4795"/>
                </a:avLst>
              </a:prstGeom>
              <a:gradFill flip="none" rotWithShape="1">
                <a:gsLst>
                  <a:gs pos="25">
                    <a:schemeClr val="accent1"/>
                  </a:gs>
                  <a:gs pos="51990">
                    <a:schemeClr val="accent3"/>
                  </a:gs>
                  <a:gs pos="100000">
                    <a:schemeClr val="accent5"/>
                  </a:gs>
                </a:gsLst>
                <a:lin ang="2700000" scaled="1"/>
                <a:tileRect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 panose="02000503000000020004"/>
                  </a:defRPr>
                </a:pPr>
                <a:endParaRPr dirty="0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5007" y="-11941"/>
                <a:ext cx="2230" cy="15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charset="0"/>
                    <a:ea typeface="微软雅黑" charset="0"/>
                    <a:cs typeface="微软雅黑" charset="0"/>
                    <a:sym typeface="Helvetica Neue" panose="02000503000000020004"/>
                  </a:rPr>
                  <a:t>交付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微软雅黑" charset="0"/>
                    <a:ea typeface="微软雅黑" charset="0"/>
                    <a:cs typeface="微软雅黑" charset="0"/>
                    <a:sym typeface="Helvetica Neue" panose="02000503000000020004"/>
                  </a:rPr>
                  <a:t>SOP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charset="0"/>
                    <a:ea typeface="微软雅黑" charset="0"/>
                    <a:cs typeface="微软雅黑" charset="0"/>
                    <a:sym typeface="Helvetica Neue" panose="02000503000000020004"/>
                  </a:rPr>
                  <a:t> </a:t>
                </a:r>
                <a:endParaRPr kumimoji="0" lang="zh-CN" altLang="en-US" sz="2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微软雅黑" charset="0"/>
                  <a:ea typeface="微软雅黑" charset="0"/>
                  <a:cs typeface="微软雅黑" charset="0"/>
                  <a:sym typeface="Helvetica Neue" panose="02000503000000020004"/>
                </a:endParaRPr>
              </a:p>
            </p:txBody>
          </p:sp>
          <p:sp>
            <p:nvSpPr>
              <p:cNvPr id="42" name="Placeholder text"/>
              <p:cNvSpPr txBox="1"/>
              <p:nvPr/>
            </p:nvSpPr>
            <p:spPr>
              <a:xfrm>
                <a:off x="13947" y="6448"/>
                <a:ext cx="2200" cy="64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50800" tIns="50800" rIns="50800" bIns="50800" anchor="ctr">
                <a:spAutoFit/>
              </a:bodyPr>
              <a:lstStyle>
                <a:lvl1pPr algn="l">
                  <a:defRPr sz="1600" b="0" cap="all" spc="224">
                    <a:solidFill>
                      <a:srgbClr val="1C1D22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r>
                  <a:rPr lang="zh-CN" altLang="en-US" sz="1000" b="1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系统规划</a:t>
                </a:r>
                <a:endParaRPr lang="zh-CN" sz="1000" b="1" dirty="0">
                  <a:solidFill>
                    <a:schemeClr val="bg1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46" name="Placeholder text"/>
              <p:cNvSpPr txBox="1"/>
              <p:nvPr/>
            </p:nvSpPr>
            <p:spPr>
              <a:xfrm>
                <a:off x="17826" y="6448"/>
                <a:ext cx="2200" cy="64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50800" tIns="50800" rIns="50800" bIns="50800" anchor="ctr">
                <a:spAutoFit/>
              </a:bodyPr>
              <a:lstStyle>
                <a:lvl1pPr algn="l">
                  <a:defRPr sz="1600" b="0" cap="all" spc="224">
                    <a:solidFill>
                      <a:srgbClr val="1C1D22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r>
                  <a:rPr lang="zh-CN" altLang="en-US" sz="1000" b="1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运行服务</a:t>
                </a:r>
                <a:endParaRPr lang="zh-CN" sz="1000" b="1" dirty="0">
                  <a:solidFill>
                    <a:schemeClr val="bg1"/>
                  </a:solidFill>
                  <a:latin typeface="微软雅黑" charset="0"/>
                  <a:ea typeface="微软雅黑" charset="0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17599" y="6526"/>
                <a:ext cx="0" cy="950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407430" y="2219153"/>
            <a:ext cx="13754496" cy="1500144"/>
            <a:chOff x="762058" y="2219153"/>
            <a:chExt cx="13399868" cy="1500144"/>
          </a:xfrm>
        </p:grpSpPr>
        <p:sp>
          <p:nvSpPr>
            <p:cNvPr id="80" name="任意多边形: 形状 79"/>
            <p:cNvSpPr/>
            <p:nvPr/>
          </p:nvSpPr>
          <p:spPr>
            <a:xfrm>
              <a:off x="762058" y="2314604"/>
              <a:ext cx="1384685" cy="981995"/>
            </a:xfrm>
            <a:custGeom>
              <a:avLst/>
              <a:gdLst>
                <a:gd name="connsiteX0" fmla="*/ 0 w 1384685"/>
                <a:gd name="connsiteY0" fmla="*/ 692343 h 1384685"/>
                <a:gd name="connsiteX1" fmla="*/ 692343 w 1384685"/>
                <a:gd name="connsiteY1" fmla="*/ 0 h 1384685"/>
                <a:gd name="connsiteX2" fmla="*/ 1384686 w 1384685"/>
                <a:gd name="connsiteY2" fmla="*/ 692343 h 1384685"/>
                <a:gd name="connsiteX3" fmla="*/ 692343 w 1384685"/>
                <a:gd name="connsiteY3" fmla="*/ 1384686 h 1384685"/>
                <a:gd name="connsiteX4" fmla="*/ 0 w 1384685"/>
                <a:gd name="connsiteY4" fmla="*/ 692343 h 13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685" h="1384685">
                  <a:moveTo>
                    <a:pt x="0" y="692343"/>
                  </a:moveTo>
                  <a:cubicBezTo>
                    <a:pt x="0" y="309973"/>
                    <a:pt x="309973" y="0"/>
                    <a:pt x="692343" y="0"/>
                  </a:cubicBezTo>
                  <a:cubicBezTo>
                    <a:pt x="1074713" y="0"/>
                    <a:pt x="1384686" y="309973"/>
                    <a:pt x="1384686" y="692343"/>
                  </a:cubicBezTo>
                  <a:cubicBezTo>
                    <a:pt x="1384686" y="1074713"/>
                    <a:pt x="1074713" y="1384686"/>
                    <a:pt x="692343" y="1384686"/>
                  </a:cubicBezTo>
                  <a:cubicBezTo>
                    <a:pt x="309973" y="1384686"/>
                    <a:pt x="0" y="1074713"/>
                    <a:pt x="0" y="69234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8022" tIns="218022" rIns="218022" bIns="21802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400" kern="1200" dirty="0">
                  <a:solidFill>
                    <a:schemeClr val="bg1"/>
                  </a:solidFill>
                </a:rPr>
                <a:t>技术方案</a:t>
              </a:r>
              <a:endParaRPr lang="en-US" altLang="zh-CN" sz="1400" kern="1200" dirty="0">
                <a:solidFill>
                  <a:schemeClr val="bg1"/>
                </a:solidFill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dirty="0"/>
                <a:t>规划服务</a:t>
              </a:r>
              <a:r>
                <a:rPr lang="zh-CN" altLang="en-US" sz="1400" kern="1200" dirty="0"/>
                <a:t> </a:t>
              </a:r>
              <a:endParaRPr lang="zh-CN" altLang="en-US" sz="1400" kern="1200" dirty="0"/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2515540" y="2314604"/>
              <a:ext cx="1485514" cy="1033160"/>
            </a:xfrm>
            <a:custGeom>
              <a:avLst/>
              <a:gdLst>
                <a:gd name="connsiteX0" fmla="*/ 0 w 2202093"/>
                <a:gd name="connsiteY0" fmla="*/ 692343 h 1384685"/>
                <a:gd name="connsiteX1" fmla="*/ 1101047 w 2202093"/>
                <a:gd name="connsiteY1" fmla="*/ 0 h 1384685"/>
                <a:gd name="connsiteX2" fmla="*/ 2202094 w 2202093"/>
                <a:gd name="connsiteY2" fmla="*/ 692343 h 1384685"/>
                <a:gd name="connsiteX3" fmla="*/ 1101047 w 2202093"/>
                <a:gd name="connsiteY3" fmla="*/ 1384686 h 1384685"/>
                <a:gd name="connsiteX4" fmla="*/ 0 w 2202093"/>
                <a:gd name="connsiteY4" fmla="*/ 692343 h 13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093" h="1384685">
                  <a:moveTo>
                    <a:pt x="0" y="692343"/>
                  </a:moveTo>
                  <a:cubicBezTo>
                    <a:pt x="0" y="309973"/>
                    <a:pt x="492956" y="0"/>
                    <a:pt x="1101047" y="0"/>
                  </a:cubicBezTo>
                  <a:cubicBezTo>
                    <a:pt x="1709138" y="0"/>
                    <a:pt x="2202094" y="309973"/>
                    <a:pt x="2202094" y="692343"/>
                  </a:cubicBezTo>
                  <a:cubicBezTo>
                    <a:pt x="2202094" y="1074713"/>
                    <a:pt x="1709138" y="1384686"/>
                    <a:pt x="1101047" y="1384686"/>
                  </a:cubicBezTo>
                  <a:cubicBezTo>
                    <a:pt x="492956" y="1384686"/>
                    <a:pt x="0" y="1074713"/>
                    <a:pt x="0" y="69234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7729" tIns="218022" rIns="337729" bIns="21802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400" kern="1200" dirty="0">
                  <a:solidFill>
                    <a:schemeClr val="bg1"/>
                  </a:solidFill>
                </a:rPr>
                <a:t>配置规范</a:t>
              </a:r>
              <a:r>
                <a:rPr lang="en-US" altLang="zh-CN" sz="1400" kern="1200" dirty="0">
                  <a:solidFill>
                    <a:schemeClr val="bg1"/>
                  </a:solidFill>
                </a:rPr>
                <a:t>/</a:t>
              </a:r>
              <a:r>
                <a:rPr lang="zh-CN" altLang="en-US" sz="1400" kern="1200" dirty="0">
                  <a:solidFill>
                    <a:schemeClr val="bg1"/>
                  </a:solidFill>
                </a:rPr>
                <a:t>系统联调 </a:t>
              </a:r>
              <a:endParaRPr lang="zh-CN" altLang="en-US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4289249" y="2314604"/>
              <a:ext cx="1384685" cy="981995"/>
            </a:xfrm>
            <a:custGeom>
              <a:avLst/>
              <a:gdLst>
                <a:gd name="connsiteX0" fmla="*/ 0 w 1384685"/>
                <a:gd name="connsiteY0" fmla="*/ 692343 h 1384685"/>
                <a:gd name="connsiteX1" fmla="*/ 692343 w 1384685"/>
                <a:gd name="connsiteY1" fmla="*/ 0 h 1384685"/>
                <a:gd name="connsiteX2" fmla="*/ 1384686 w 1384685"/>
                <a:gd name="connsiteY2" fmla="*/ 692343 h 1384685"/>
                <a:gd name="connsiteX3" fmla="*/ 692343 w 1384685"/>
                <a:gd name="connsiteY3" fmla="*/ 1384686 h 1384685"/>
                <a:gd name="connsiteX4" fmla="*/ 0 w 1384685"/>
                <a:gd name="connsiteY4" fmla="*/ 692343 h 13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685" h="1384685">
                  <a:moveTo>
                    <a:pt x="0" y="692343"/>
                  </a:moveTo>
                  <a:cubicBezTo>
                    <a:pt x="0" y="309973"/>
                    <a:pt x="309973" y="0"/>
                    <a:pt x="692343" y="0"/>
                  </a:cubicBezTo>
                  <a:cubicBezTo>
                    <a:pt x="1074713" y="0"/>
                    <a:pt x="1384686" y="309973"/>
                    <a:pt x="1384686" y="692343"/>
                  </a:cubicBezTo>
                  <a:cubicBezTo>
                    <a:pt x="1384686" y="1074713"/>
                    <a:pt x="1074713" y="1384686"/>
                    <a:pt x="692343" y="1384686"/>
                  </a:cubicBezTo>
                  <a:cubicBezTo>
                    <a:pt x="309973" y="1384686"/>
                    <a:pt x="0" y="1074713"/>
                    <a:pt x="0" y="69234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8022" tIns="218022" rIns="218022" bIns="21802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400" kern="1200" dirty="0">
                  <a:solidFill>
                    <a:schemeClr val="bg1"/>
                  </a:solidFill>
                </a:rPr>
                <a:t>评估交维 </a:t>
              </a:r>
              <a:endParaRPr lang="zh-CN" altLang="en-US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11130684" y="2916180"/>
              <a:ext cx="803117" cy="803117"/>
            </a:xfrm>
            <a:custGeom>
              <a:avLst/>
              <a:gdLst>
                <a:gd name="connsiteX0" fmla="*/ 106453 w 803117"/>
                <a:gd name="connsiteY0" fmla="*/ 165442 h 803117"/>
                <a:gd name="connsiteX1" fmla="*/ 696664 w 803117"/>
                <a:gd name="connsiteY1" fmla="*/ 165442 h 803117"/>
                <a:gd name="connsiteX2" fmla="*/ 696664 w 803117"/>
                <a:gd name="connsiteY2" fmla="*/ 354335 h 803117"/>
                <a:gd name="connsiteX3" fmla="*/ 106453 w 803117"/>
                <a:gd name="connsiteY3" fmla="*/ 354335 h 803117"/>
                <a:gd name="connsiteX4" fmla="*/ 106453 w 803117"/>
                <a:gd name="connsiteY4" fmla="*/ 165442 h 803117"/>
                <a:gd name="connsiteX5" fmla="*/ 106453 w 803117"/>
                <a:gd name="connsiteY5" fmla="*/ 448782 h 803117"/>
                <a:gd name="connsiteX6" fmla="*/ 696664 w 803117"/>
                <a:gd name="connsiteY6" fmla="*/ 448782 h 803117"/>
                <a:gd name="connsiteX7" fmla="*/ 696664 w 803117"/>
                <a:gd name="connsiteY7" fmla="*/ 637675 h 803117"/>
                <a:gd name="connsiteX8" fmla="*/ 106453 w 803117"/>
                <a:gd name="connsiteY8" fmla="*/ 637675 h 803117"/>
                <a:gd name="connsiteX9" fmla="*/ 106453 w 803117"/>
                <a:gd name="connsiteY9" fmla="*/ 448782 h 80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3117" h="803117">
                  <a:moveTo>
                    <a:pt x="106453" y="165442"/>
                  </a:moveTo>
                  <a:lnTo>
                    <a:pt x="696664" y="165442"/>
                  </a:lnTo>
                  <a:lnTo>
                    <a:pt x="696664" y="354335"/>
                  </a:lnTo>
                  <a:lnTo>
                    <a:pt x="106453" y="354335"/>
                  </a:lnTo>
                  <a:lnTo>
                    <a:pt x="106453" y="165442"/>
                  </a:lnTo>
                  <a:close/>
                  <a:moveTo>
                    <a:pt x="106453" y="448782"/>
                  </a:moveTo>
                  <a:lnTo>
                    <a:pt x="696664" y="448782"/>
                  </a:lnTo>
                  <a:lnTo>
                    <a:pt x="696664" y="637675"/>
                  </a:lnTo>
                  <a:lnTo>
                    <a:pt x="106453" y="637675"/>
                  </a:lnTo>
                  <a:lnTo>
                    <a:pt x="106453" y="44878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453" tIns="165442" rIns="106453" bIns="16544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050" kern="1200">
                <a:solidFill>
                  <a:schemeClr val="bg1"/>
                </a:solidFill>
              </a:endParaRPr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12156141" y="2280745"/>
              <a:ext cx="2005785" cy="1384685"/>
            </a:xfrm>
            <a:custGeom>
              <a:avLst/>
              <a:gdLst>
                <a:gd name="connsiteX0" fmla="*/ 0 w 1350996"/>
                <a:gd name="connsiteY0" fmla="*/ 692343 h 1384685"/>
                <a:gd name="connsiteX1" fmla="*/ 675498 w 1350996"/>
                <a:gd name="connsiteY1" fmla="*/ 0 h 1384685"/>
                <a:gd name="connsiteX2" fmla="*/ 1350996 w 1350996"/>
                <a:gd name="connsiteY2" fmla="*/ 692343 h 1384685"/>
                <a:gd name="connsiteX3" fmla="*/ 675498 w 1350996"/>
                <a:gd name="connsiteY3" fmla="*/ 1384686 h 1384685"/>
                <a:gd name="connsiteX4" fmla="*/ 0 w 1350996"/>
                <a:gd name="connsiteY4" fmla="*/ 692343 h 13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996" h="1384685">
                  <a:moveTo>
                    <a:pt x="0" y="692343"/>
                  </a:moveTo>
                  <a:cubicBezTo>
                    <a:pt x="0" y="309973"/>
                    <a:pt x="302431" y="0"/>
                    <a:pt x="675498" y="0"/>
                  </a:cubicBezTo>
                  <a:cubicBezTo>
                    <a:pt x="1048565" y="0"/>
                    <a:pt x="1350996" y="309973"/>
                    <a:pt x="1350996" y="692343"/>
                  </a:cubicBezTo>
                  <a:cubicBezTo>
                    <a:pt x="1350996" y="1074713"/>
                    <a:pt x="1048565" y="1384686"/>
                    <a:pt x="675498" y="1384686"/>
                  </a:cubicBezTo>
                  <a:cubicBezTo>
                    <a:pt x="302431" y="1384686"/>
                    <a:pt x="0" y="1074713"/>
                    <a:pt x="0" y="69234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089" tIns="218022" rIns="213089" bIns="21802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kern="1200" dirty="0">
                  <a:solidFill>
                    <a:schemeClr val="bg1"/>
                  </a:solidFill>
                </a:rPr>
                <a:t>资源使用率</a:t>
              </a:r>
              <a:endParaRPr lang="en-US" altLang="zh-CN" kern="1200" dirty="0">
                <a:solidFill>
                  <a:schemeClr val="bg1"/>
                </a:solidFill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kern="1200" dirty="0">
                  <a:solidFill>
                    <a:schemeClr val="bg1"/>
                  </a:solidFill>
                </a:rPr>
                <a:t>连通性</a:t>
              </a:r>
              <a:endParaRPr lang="en-US" altLang="zh-CN" kern="1200" dirty="0">
                <a:solidFill>
                  <a:schemeClr val="bg1"/>
                </a:solidFill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kern="1200" dirty="0">
                  <a:solidFill>
                    <a:schemeClr val="bg1"/>
                  </a:solidFill>
                </a:rPr>
                <a:t>系统升级</a:t>
              </a:r>
              <a:endParaRPr lang="en-US" altLang="zh-CN" kern="1200" dirty="0">
                <a:solidFill>
                  <a:schemeClr val="bg1"/>
                </a:solidFill>
              </a:endParaRPr>
            </a:p>
          </p:txBody>
        </p:sp>
        <p:sp>
          <p:nvSpPr>
            <p:cNvPr id="91" name="任意多边形: 形状 90"/>
            <p:cNvSpPr/>
            <p:nvPr/>
          </p:nvSpPr>
          <p:spPr>
            <a:xfrm>
              <a:off x="8064500" y="2219153"/>
              <a:ext cx="1384685" cy="1031745"/>
            </a:xfrm>
            <a:custGeom>
              <a:avLst/>
              <a:gdLst>
                <a:gd name="connsiteX0" fmla="*/ 0 w 1384685"/>
                <a:gd name="connsiteY0" fmla="*/ 692343 h 1384685"/>
                <a:gd name="connsiteX1" fmla="*/ 692343 w 1384685"/>
                <a:gd name="connsiteY1" fmla="*/ 0 h 1384685"/>
                <a:gd name="connsiteX2" fmla="*/ 1384686 w 1384685"/>
                <a:gd name="connsiteY2" fmla="*/ 692343 h 1384685"/>
                <a:gd name="connsiteX3" fmla="*/ 692343 w 1384685"/>
                <a:gd name="connsiteY3" fmla="*/ 1384686 h 1384685"/>
                <a:gd name="connsiteX4" fmla="*/ 0 w 1384685"/>
                <a:gd name="connsiteY4" fmla="*/ 692343 h 13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685" h="1384685">
                  <a:moveTo>
                    <a:pt x="0" y="692343"/>
                  </a:moveTo>
                  <a:cubicBezTo>
                    <a:pt x="0" y="309973"/>
                    <a:pt x="309973" y="0"/>
                    <a:pt x="692343" y="0"/>
                  </a:cubicBezTo>
                  <a:cubicBezTo>
                    <a:pt x="1074713" y="0"/>
                    <a:pt x="1384686" y="309973"/>
                    <a:pt x="1384686" y="692343"/>
                  </a:cubicBezTo>
                  <a:cubicBezTo>
                    <a:pt x="1384686" y="1074713"/>
                    <a:pt x="1074713" y="1384686"/>
                    <a:pt x="692343" y="1384686"/>
                  </a:cubicBezTo>
                  <a:cubicBezTo>
                    <a:pt x="309973" y="1384686"/>
                    <a:pt x="0" y="1074713"/>
                    <a:pt x="0" y="69234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8022" tIns="218022" rIns="218022" bIns="21802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400" kern="1200" dirty="0">
                  <a:solidFill>
                    <a:schemeClr val="bg1"/>
                  </a:solidFill>
                </a:rPr>
                <a:t>冗余管理 </a:t>
              </a:r>
              <a:endParaRPr lang="zh-CN" altLang="en-US" sz="1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459258" y="2887458"/>
            <a:ext cx="846632" cy="846632"/>
            <a:chOff x="3920373" y="324491"/>
            <a:chExt cx="846632" cy="846632"/>
          </a:xfrm>
        </p:grpSpPr>
        <p:sp>
          <p:nvSpPr>
            <p:cNvPr id="63" name="加号 62"/>
            <p:cNvSpPr/>
            <p:nvPr/>
          </p:nvSpPr>
          <p:spPr>
            <a:xfrm>
              <a:off x="3920373" y="324491"/>
              <a:ext cx="846632" cy="846632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加号 4"/>
            <p:cNvSpPr txBox="1"/>
            <p:nvPr/>
          </p:nvSpPr>
          <p:spPr>
            <a:xfrm>
              <a:off x="4032594" y="648243"/>
              <a:ext cx="622190" cy="199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200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492042" y="2298121"/>
            <a:ext cx="1206069" cy="952777"/>
            <a:chOff x="2850789" y="1227"/>
            <a:chExt cx="1459710" cy="1459710"/>
          </a:xfrm>
        </p:grpSpPr>
        <p:sp>
          <p:nvSpPr>
            <p:cNvPr id="68" name="椭圆 67"/>
            <p:cNvSpPr/>
            <p:nvPr/>
          </p:nvSpPr>
          <p:spPr>
            <a:xfrm>
              <a:off x="2850789" y="1227"/>
              <a:ext cx="1459710" cy="145971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椭圆 4"/>
            <p:cNvSpPr txBox="1"/>
            <p:nvPr/>
          </p:nvSpPr>
          <p:spPr>
            <a:xfrm>
              <a:off x="3024688" y="221792"/>
              <a:ext cx="1032170" cy="1032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400" dirty="0">
                  <a:solidFill>
                    <a:schemeClr val="bg1"/>
                  </a:solidFill>
                </a:rPr>
                <a:t>统一运维</a:t>
              </a:r>
              <a:r>
                <a:rPr lang="zh-CN" altLang="en-US" sz="1400" kern="1200" dirty="0">
                  <a:solidFill>
                    <a:schemeClr val="bg1"/>
                  </a:solidFill>
                </a:rPr>
                <a:t> </a:t>
              </a:r>
              <a:endParaRPr lang="zh-CN" altLang="en-US" sz="1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6995944" y="1494257"/>
            <a:ext cx="1707492" cy="4103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Helvetica Neue" panose="02000503000000020004"/>
              </a:rPr>
              <a:t>售后运维 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charset="0"/>
              <a:ea typeface="微软雅黑" charset="0"/>
              <a:cs typeface="微软雅黑" charset="0"/>
              <a:sym typeface="Helvetica Neue" panose="02000503000000020004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2077143" y="1494257"/>
            <a:ext cx="1896338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charset="0"/>
                <a:ea typeface="微软雅黑" charset="0"/>
                <a:cs typeface="微软雅黑" charset="0"/>
                <a:sym typeface="Helvetica Neue" panose="02000503000000020004"/>
              </a:rPr>
              <a:t>技术支撑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charset="0"/>
              <a:ea typeface="微软雅黑" charset="0"/>
              <a:cs typeface="微软雅黑" charset="0"/>
              <a:sym typeface="Helvetica Neue" panose="02000503000000020004"/>
            </a:endParaRPr>
          </a:p>
        </p:txBody>
      </p:sp>
      <p:sp>
        <p:nvSpPr>
          <p:cNvPr id="92" name="任意多边形: 形状 91"/>
          <p:cNvSpPr/>
          <p:nvPr/>
        </p:nvSpPr>
        <p:spPr>
          <a:xfrm>
            <a:off x="9534967" y="2255524"/>
            <a:ext cx="1384685" cy="1041075"/>
          </a:xfrm>
          <a:custGeom>
            <a:avLst/>
            <a:gdLst>
              <a:gd name="connsiteX0" fmla="*/ 0 w 1384685"/>
              <a:gd name="connsiteY0" fmla="*/ 692343 h 1384685"/>
              <a:gd name="connsiteX1" fmla="*/ 692343 w 1384685"/>
              <a:gd name="connsiteY1" fmla="*/ 0 h 1384685"/>
              <a:gd name="connsiteX2" fmla="*/ 1384686 w 1384685"/>
              <a:gd name="connsiteY2" fmla="*/ 692343 h 1384685"/>
              <a:gd name="connsiteX3" fmla="*/ 692343 w 1384685"/>
              <a:gd name="connsiteY3" fmla="*/ 1384686 h 1384685"/>
              <a:gd name="connsiteX4" fmla="*/ 0 w 1384685"/>
              <a:gd name="connsiteY4" fmla="*/ 692343 h 138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685" h="1384685">
                <a:moveTo>
                  <a:pt x="0" y="692343"/>
                </a:moveTo>
                <a:cubicBezTo>
                  <a:pt x="0" y="309973"/>
                  <a:pt x="309973" y="0"/>
                  <a:pt x="692343" y="0"/>
                </a:cubicBezTo>
                <a:cubicBezTo>
                  <a:pt x="1074713" y="0"/>
                  <a:pt x="1384686" y="309973"/>
                  <a:pt x="1384686" y="692343"/>
                </a:cubicBezTo>
                <a:cubicBezTo>
                  <a:pt x="1384686" y="1074713"/>
                  <a:pt x="1074713" y="1384686"/>
                  <a:pt x="692343" y="1384686"/>
                </a:cubicBezTo>
                <a:cubicBezTo>
                  <a:pt x="309973" y="1384686"/>
                  <a:pt x="0" y="1074713"/>
                  <a:pt x="0" y="69234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022" tIns="218022" rIns="218022" bIns="21802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400" kern="1200" dirty="0">
                <a:solidFill>
                  <a:schemeClr val="bg1"/>
                </a:solidFill>
              </a:rPr>
              <a:t>连通性评估 </a:t>
            </a:r>
            <a:endParaRPr lang="zh-CN" altLang="en-US" sz="1400" kern="1200" dirty="0">
              <a:solidFill>
                <a:schemeClr val="bg1"/>
              </a:solidFill>
            </a:endParaRPr>
          </a:p>
        </p:txBody>
      </p:sp>
      <p:sp>
        <p:nvSpPr>
          <p:cNvPr id="138" name="圆角矩形 137"/>
          <p:cNvSpPr/>
          <p:nvPr/>
        </p:nvSpPr>
        <p:spPr>
          <a:xfrm>
            <a:off x="1615333" y="5077572"/>
            <a:ext cx="3664881" cy="2425521"/>
          </a:xfrm>
          <a:prstGeom prst="roundRect">
            <a:avLst>
              <a:gd name="adj" fmla="val 44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charset="0"/>
              <a:ea typeface="微软雅黑" charset="0"/>
              <a:cs typeface="+mn-cs"/>
            </a:endParaRPr>
          </a:p>
        </p:txBody>
      </p:sp>
      <p:sp>
        <p:nvSpPr>
          <p:cNvPr id="95" name="文本框 140"/>
          <p:cNvSpPr/>
          <p:nvPr/>
        </p:nvSpPr>
        <p:spPr>
          <a:xfrm>
            <a:off x="1799491" y="6340839"/>
            <a:ext cx="3216436" cy="3587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noFill/>
          </a:ln>
        </p:spPr>
        <p:txBody>
          <a:bodyPr anchor="ctr"/>
          <a:lstStyle/>
          <a:p>
            <a:pPr algn="ctr" defTabSz="1183640" eaLnBrk="0" fontAlgn="base" hangingPunct="0"/>
            <a:r>
              <a:rPr lang="zh-CN" altLang="en-US" sz="105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季度升级报告</a:t>
            </a:r>
            <a:endParaRPr kumimoji="0" lang="zh-CN" altLang="en-US" sz="105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96" name="文本框 141"/>
          <p:cNvSpPr/>
          <p:nvPr/>
        </p:nvSpPr>
        <p:spPr>
          <a:xfrm>
            <a:off x="1799491" y="5927847"/>
            <a:ext cx="3217841" cy="311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noFill/>
          </a:ln>
        </p:spPr>
        <p:txBody>
          <a:bodyPr anchor="ctr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kumimoji="0" lang="zh-CN" altLang="en-US" sz="105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运维月报</a:t>
            </a:r>
            <a:endParaRPr kumimoji="0" lang="zh-CN" altLang="en-US" sz="105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97" name="文本框 140"/>
          <p:cNvSpPr/>
          <p:nvPr/>
        </p:nvSpPr>
        <p:spPr>
          <a:xfrm>
            <a:off x="1799491" y="5504987"/>
            <a:ext cx="3193943" cy="3272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noFill/>
          </a:ln>
        </p:spPr>
        <p:txBody>
          <a:bodyPr anchor="ctr"/>
          <a:lstStyle/>
          <a:p>
            <a:pPr algn="ctr" defTabSz="1183640" eaLnBrk="0" fontAlgn="base" hangingPunct="0"/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系统巡检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98" name="文本框 140"/>
          <p:cNvSpPr/>
          <p:nvPr/>
        </p:nvSpPr>
        <p:spPr>
          <a:xfrm>
            <a:off x="1089025" y="7849003"/>
            <a:ext cx="12904293" cy="33278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noFill/>
          </a:ln>
        </p:spPr>
        <p:txBody>
          <a:bodyPr anchor="b" anchorCtr="0"/>
          <a:lstStyle/>
          <a:p>
            <a:pPr lvl="0" algn="ctr" defTabSz="1183640" eaLnBrk="0" fontAlgn="base" hangingPunct="0">
              <a:buClrTx/>
              <a:buSzTx/>
              <a:buFontTx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341D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连通性保障●资源使用率提高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0341D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99" name="圆角矩形 93"/>
          <p:cNvSpPr/>
          <p:nvPr/>
        </p:nvSpPr>
        <p:spPr>
          <a:xfrm>
            <a:off x="1622031" y="4327465"/>
            <a:ext cx="1532255" cy="289560"/>
          </a:xfrm>
          <a:prstGeom prst="roundRect">
            <a:avLst>
              <a:gd name="adj" fmla="val 5486"/>
            </a:avLst>
          </a:prstGeom>
          <a:gradFill flip="none" rotWithShape="1">
            <a:gsLst>
              <a:gs pos="0">
                <a:srgbClr val="693285"/>
              </a:gs>
              <a:gs pos="100000">
                <a:srgbClr val="3A39A5"/>
              </a:gs>
            </a:gsLst>
            <a:lin ang="0" scaled="1"/>
            <a:tileRect/>
          </a:gradFill>
          <a:ln w="1016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可视化交付</a:t>
            </a:r>
            <a:endParaRPr lang="zh-CN" alt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10697814" y="5022312"/>
            <a:ext cx="3381088" cy="2430155"/>
            <a:chOff x="7613" y="7375"/>
            <a:chExt cx="3587" cy="4029"/>
          </a:xfrm>
        </p:grpSpPr>
        <p:sp>
          <p:nvSpPr>
            <p:cNvPr id="126" name="圆角矩形 125"/>
            <p:cNvSpPr/>
            <p:nvPr/>
          </p:nvSpPr>
          <p:spPr>
            <a:xfrm>
              <a:off x="7613" y="7375"/>
              <a:ext cx="3587" cy="4029"/>
            </a:xfrm>
            <a:prstGeom prst="roundRect">
              <a:avLst>
                <a:gd name="adj" fmla="val 44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sp>
          <p:nvSpPr>
            <p:cNvPr id="127" name="文本框 88"/>
            <p:cNvSpPr txBox="1"/>
            <p:nvPr/>
          </p:nvSpPr>
          <p:spPr>
            <a:xfrm>
              <a:off x="7793" y="7475"/>
              <a:ext cx="3220" cy="4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400" b="1" dirty="0">
                  <a:solidFill>
                    <a:srgbClr val="E7E6E6">
                      <a:lumMod val="1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升级服务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128" name="文本框 141"/>
            <p:cNvSpPr/>
            <p:nvPr/>
          </p:nvSpPr>
          <p:spPr>
            <a:xfrm>
              <a:off x="7796" y="8936"/>
              <a:ext cx="3149" cy="60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noFill/>
            </a:ln>
          </p:spPr>
          <p:txBody>
            <a:bodyPr anchor="ctr"/>
            <a:lstStyle/>
            <a:p>
              <a:pPr algn="ctr" defTabSz="1183640" eaLnBrk="0" fontAlgn="base" hangingPunct="0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传输优化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9" name="文本框 140"/>
            <p:cNvSpPr/>
            <p:nvPr/>
          </p:nvSpPr>
          <p:spPr>
            <a:xfrm>
              <a:off x="7819" y="8074"/>
              <a:ext cx="3126" cy="6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noFill/>
            </a:ln>
          </p:spPr>
          <p:txBody>
            <a:bodyPr anchor="ctr"/>
            <a:lstStyle/>
            <a:p>
              <a:pPr algn="ctr" defTabSz="1183640" eaLnBrk="0" fontAlgn="base" hangingPunct="0"/>
              <a:r>
                <a:rPr kumimoji="0" lang="zh-CN" altLang="en-US" sz="1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连通性评估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30" name="文本框 141"/>
            <p:cNvSpPr/>
            <p:nvPr/>
          </p:nvSpPr>
          <p:spPr>
            <a:xfrm>
              <a:off x="7795" y="9732"/>
              <a:ext cx="3149" cy="60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noFill/>
            </a:ln>
          </p:spPr>
          <p:txBody>
            <a:bodyPr anchor="ctr"/>
            <a:lstStyle/>
            <a:p>
              <a:pPr lvl="0" algn="ctr" defTabSz="1183640" eaLnBrk="0" fontAlgn="base" hangingPunct="0">
                <a:buClrTx/>
                <a:buSzTx/>
                <a:buFontTx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运行分析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31" name="文本框 141"/>
            <p:cNvSpPr/>
            <p:nvPr/>
          </p:nvSpPr>
          <p:spPr>
            <a:xfrm>
              <a:off x="7795" y="10528"/>
              <a:ext cx="3149" cy="60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>
              <a:noFill/>
            </a:ln>
          </p:spPr>
          <p:txBody>
            <a:bodyPr anchor="ctr"/>
            <a:lstStyle/>
            <a:p>
              <a:pPr algn="ctr" defTabSz="1183640" eaLnBrk="0" fontAlgn="base" hangingPunct="0"/>
              <a:r>
                <a:rPr kumimoji="0" lang="zh-CN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配置优化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sp>
        <p:nvSpPr>
          <p:cNvPr id="122" name="矩形 121"/>
          <p:cNvSpPr/>
          <p:nvPr/>
        </p:nvSpPr>
        <p:spPr>
          <a:xfrm>
            <a:off x="854636" y="3865800"/>
            <a:ext cx="6329082" cy="461665"/>
          </a:xfrm>
          <a:prstGeom prst="rect">
            <a:avLst/>
          </a:prstGeom>
          <a:ln>
            <a:solidFill>
              <a:srgbClr val="00A1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charset="0"/>
                <a:ea typeface="微软雅黑" charset="0"/>
              </a:rPr>
              <a:t>ICT</a:t>
            </a:r>
            <a:r>
              <a:rPr lang="zh-CN" alt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charset="0"/>
                <a:ea typeface="微软雅黑" charset="0"/>
              </a:rPr>
              <a:t>交付平台</a:t>
            </a:r>
            <a:endParaRPr lang="zh-CN" alt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7259872" y="3852178"/>
            <a:ext cx="6902054" cy="461665"/>
          </a:xfrm>
          <a:prstGeom prst="rect">
            <a:avLst/>
          </a:prstGeom>
          <a:ln>
            <a:solidFill>
              <a:srgbClr val="00A1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charset="0"/>
                <a:ea typeface="微软雅黑" charset="0"/>
              </a:rPr>
              <a:t>监控系统 </a:t>
            </a:r>
            <a:endParaRPr lang="zh-CN" alt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5778" name="圆角矩形 93"/>
          <p:cNvSpPr/>
          <p:nvPr/>
        </p:nvSpPr>
        <p:spPr>
          <a:xfrm>
            <a:off x="3306686" y="4329284"/>
            <a:ext cx="1532255" cy="289560"/>
          </a:xfrm>
          <a:prstGeom prst="roundRect">
            <a:avLst>
              <a:gd name="adj" fmla="val 5486"/>
            </a:avLst>
          </a:prstGeom>
          <a:gradFill flip="none" rotWithShape="1">
            <a:gsLst>
              <a:gs pos="0">
                <a:srgbClr val="693285"/>
              </a:gs>
              <a:gs pos="100000">
                <a:srgbClr val="3A39A5"/>
              </a:gs>
            </a:gsLst>
            <a:lin ang="0" scaled="1"/>
            <a:tileRect/>
          </a:gradFill>
          <a:ln w="1016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0"/>
                <a:ea typeface="微软雅黑" charset="0"/>
                <a:cs typeface="微软雅黑" panose="020B0503020204020204" pitchFamily="34" charset="-122"/>
              </a:rPr>
              <a:t>报事报修</a:t>
            </a:r>
            <a:endParaRPr lang="zh-CN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5779" name="圆角矩形 93"/>
          <p:cNvSpPr/>
          <p:nvPr/>
        </p:nvSpPr>
        <p:spPr>
          <a:xfrm>
            <a:off x="5043561" y="4335085"/>
            <a:ext cx="1532255" cy="289560"/>
          </a:xfrm>
          <a:prstGeom prst="roundRect">
            <a:avLst>
              <a:gd name="adj" fmla="val 5486"/>
            </a:avLst>
          </a:prstGeom>
          <a:gradFill flip="none" rotWithShape="1">
            <a:gsLst>
              <a:gs pos="0">
                <a:srgbClr val="693285"/>
              </a:gs>
              <a:gs pos="100000">
                <a:srgbClr val="3A39A5"/>
              </a:gs>
            </a:gsLst>
            <a:lin ang="0" scaled="1"/>
            <a:tileRect/>
          </a:gradFill>
          <a:ln w="1016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0"/>
                <a:ea typeface="微软雅黑" charset="0"/>
                <a:cs typeface="微软雅黑" panose="020B0503020204020204" pitchFamily="34" charset="-122"/>
              </a:rPr>
              <a:t>在线技术支撑</a:t>
            </a:r>
            <a:endParaRPr lang="zh-CN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5780" name="圆角矩形 93"/>
          <p:cNvSpPr/>
          <p:nvPr/>
        </p:nvSpPr>
        <p:spPr>
          <a:xfrm>
            <a:off x="6917635" y="4329284"/>
            <a:ext cx="1532255" cy="289560"/>
          </a:xfrm>
          <a:prstGeom prst="roundRect">
            <a:avLst>
              <a:gd name="adj" fmla="val 5486"/>
            </a:avLst>
          </a:prstGeom>
          <a:gradFill flip="none" rotWithShape="1">
            <a:gsLst>
              <a:gs pos="0">
                <a:srgbClr val="693285"/>
              </a:gs>
              <a:gs pos="100000">
                <a:srgbClr val="3A39A5"/>
              </a:gs>
            </a:gsLst>
            <a:lin ang="0" scaled="1"/>
            <a:tileRect/>
          </a:gradFill>
          <a:ln w="1016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0"/>
                <a:ea typeface="微软雅黑" charset="0"/>
                <a:cs typeface="微软雅黑" panose="020B0503020204020204" pitchFamily="34" charset="-122"/>
              </a:rPr>
              <a:t>知识库</a:t>
            </a:r>
            <a:endParaRPr lang="zh-CN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5781" name="圆角矩形 93"/>
          <p:cNvSpPr/>
          <p:nvPr/>
        </p:nvSpPr>
        <p:spPr>
          <a:xfrm>
            <a:off x="8946196" y="4327465"/>
            <a:ext cx="1532255" cy="289560"/>
          </a:xfrm>
          <a:prstGeom prst="roundRect">
            <a:avLst>
              <a:gd name="adj" fmla="val 5486"/>
            </a:avLst>
          </a:prstGeom>
          <a:gradFill flip="none" rotWithShape="1">
            <a:gsLst>
              <a:gs pos="0">
                <a:srgbClr val="693285"/>
              </a:gs>
              <a:gs pos="100000">
                <a:srgbClr val="3A39A5"/>
              </a:gs>
            </a:gsLst>
            <a:lin ang="0" scaled="1"/>
            <a:tileRect/>
          </a:gradFill>
          <a:ln w="1016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传输可视化</a:t>
            </a:r>
            <a:endParaRPr lang="zh-CN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5782" name="圆角矩形 93"/>
          <p:cNvSpPr/>
          <p:nvPr/>
        </p:nvSpPr>
        <p:spPr>
          <a:xfrm>
            <a:off x="11193348" y="4314668"/>
            <a:ext cx="1532255" cy="289560"/>
          </a:xfrm>
          <a:prstGeom prst="roundRect">
            <a:avLst>
              <a:gd name="adj" fmla="val 5486"/>
            </a:avLst>
          </a:prstGeom>
          <a:gradFill flip="none" rotWithShape="1">
            <a:gsLst>
              <a:gs pos="0">
                <a:srgbClr val="693285"/>
              </a:gs>
              <a:gs pos="100000">
                <a:srgbClr val="3A39A5"/>
              </a:gs>
            </a:gsLst>
            <a:lin ang="0" scaled="1"/>
            <a:tileRect/>
          </a:gradFill>
          <a:ln w="1016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运行状态可视化</a:t>
            </a:r>
            <a:endParaRPr lang="zh-CN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5785" name="组合 75784"/>
          <p:cNvGrpSpPr/>
          <p:nvPr/>
        </p:nvGrpSpPr>
        <p:grpSpPr>
          <a:xfrm>
            <a:off x="5981700" y="5022312"/>
            <a:ext cx="4165600" cy="2387660"/>
            <a:chOff x="5981700" y="5093427"/>
            <a:chExt cx="4165600" cy="2387660"/>
          </a:xfrm>
        </p:grpSpPr>
        <p:grpSp>
          <p:nvGrpSpPr>
            <p:cNvPr id="101" name="组合 100"/>
            <p:cNvGrpSpPr/>
            <p:nvPr/>
          </p:nvGrpSpPr>
          <p:grpSpPr>
            <a:xfrm>
              <a:off x="5981700" y="5093427"/>
              <a:ext cx="4165600" cy="2387660"/>
              <a:chOff x="7613" y="7375"/>
              <a:chExt cx="3587" cy="4024"/>
            </a:xfrm>
          </p:grpSpPr>
          <p:sp>
            <p:nvSpPr>
              <p:cNvPr id="102" name="圆角矩形 97"/>
              <p:cNvSpPr/>
              <p:nvPr/>
            </p:nvSpPr>
            <p:spPr>
              <a:xfrm>
                <a:off x="7613" y="7375"/>
                <a:ext cx="3587" cy="4024"/>
              </a:xfrm>
              <a:prstGeom prst="roundRect">
                <a:avLst>
                  <a:gd name="adj" fmla="val 44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charset="0"/>
                    <a:ea typeface="宋体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+mn-cs"/>
                </a:endParaRPr>
              </a:p>
            </p:txBody>
          </p:sp>
          <p:sp>
            <p:nvSpPr>
              <p:cNvPr id="104" name="文本框 141"/>
              <p:cNvSpPr/>
              <p:nvPr/>
            </p:nvSpPr>
            <p:spPr>
              <a:xfrm>
                <a:off x="7796" y="8936"/>
                <a:ext cx="3149" cy="60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5875">
                <a:noFill/>
              </a:ln>
            </p:spPr>
            <p:txBody>
              <a:bodyPr anchor="ctr"/>
              <a:lstStyle/>
              <a:p>
                <a:pPr algn="ctr" defTabSz="1183640" eaLnBrk="0" fontAlgn="base" hangingPunct="0"/>
                <a:r>
                  <a:rPr lang="zh-CN" altLang="en-US" sz="1200" dirty="0">
                    <a:solidFill>
                      <a:srgbClr val="E7E6E6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设计传输策略与流量管理</a:t>
                </a:r>
                <a:endPara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</p:txBody>
          </p:sp>
          <p:sp>
            <p:nvSpPr>
              <p:cNvPr id="105" name="文本框 140"/>
              <p:cNvSpPr/>
              <p:nvPr/>
            </p:nvSpPr>
            <p:spPr>
              <a:xfrm>
                <a:off x="7819" y="8074"/>
                <a:ext cx="3126" cy="63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5875">
                <a:noFill/>
              </a:ln>
            </p:spPr>
            <p:txBody>
              <a:bodyPr anchor="ctr"/>
              <a:lstStyle/>
              <a:p>
                <a:pPr algn="ctr" defTabSz="1183640" eaLnBrk="0" fontAlgn="base" hangingPunct="0"/>
                <a:r>
                  <a:rPr lang="zh-CN" altLang="en-US" sz="1200" dirty="0">
                    <a:solidFill>
                      <a:srgbClr val="E7E6E6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传输架构与资源分配</a:t>
                </a:r>
                <a:endPara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06" name="文本框 141"/>
              <p:cNvSpPr/>
              <p:nvPr/>
            </p:nvSpPr>
            <p:spPr>
              <a:xfrm>
                <a:off x="7795" y="9732"/>
                <a:ext cx="3149" cy="60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5875">
                <a:noFill/>
              </a:ln>
            </p:spPr>
            <p:txBody>
              <a:bodyPr anchor="ctr"/>
              <a:lstStyle/>
              <a:p>
                <a:pPr lvl="0" algn="ctr" defTabSz="1183640" eaLnBrk="0" fontAlgn="base" hangingPunct="0">
                  <a:buClrTx/>
                  <a:buSzTx/>
                  <a:buFontTx/>
                </a:pPr>
                <a:r>
                  <a:rPr kumimoji="0" lang="zh-CN" alt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设定传输等级与传输标准</a:t>
                </a:r>
                <a:endParaRPr kumimoji="0" lang="zh-CN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</p:txBody>
          </p:sp>
          <p:sp>
            <p:nvSpPr>
              <p:cNvPr id="107" name="文本框 141"/>
              <p:cNvSpPr/>
              <p:nvPr/>
            </p:nvSpPr>
            <p:spPr>
              <a:xfrm>
                <a:off x="7795" y="10528"/>
                <a:ext cx="3149" cy="60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5875">
                <a:noFill/>
              </a:ln>
            </p:spPr>
            <p:txBody>
              <a:bodyPr anchor="ctr"/>
              <a:lstStyle/>
              <a:p>
                <a:pPr lvl="0" algn="ctr" defTabSz="1183640" eaLnBrk="0" fontAlgn="base" hangingPunct="0">
                  <a:buClrTx/>
                  <a:buSzTx/>
                  <a:buFontTx/>
                </a:pPr>
                <a:r>
                  <a:rPr lang="zh-CN" altLang="en-US" sz="1100" dirty="0">
                    <a:solidFill>
                      <a:srgbClr val="E7E6E6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设定</a:t>
                </a:r>
                <a:r>
                  <a:rPr kumimoji="0" lang="zh-CN" alt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运行指标</a:t>
                </a:r>
                <a:r>
                  <a:rPr kumimoji="0" lang="en-US" altLang="zh-CN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/</a:t>
                </a:r>
                <a:r>
                  <a:rPr lang="zh-CN" altLang="en-US" sz="1100" dirty="0">
                    <a:solidFill>
                      <a:srgbClr val="E7E6E6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冗余标准</a:t>
                </a:r>
                <a:endParaRPr kumimoji="0" lang="zh-CN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</p:txBody>
          </p:sp>
        </p:grpSp>
        <p:sp>
          <p:nvSpPr>
            <p:cNvPr id="75783" name="文本框 88"/>
            <p:cNvSpPr txBox="1"/>
            <p:nvPr/>
          </p:nvSpPr>
          <p:spPr>
            <a:xfrm>
              <a:off x="6499811" y="5096124"/>
              <a:ext cx="3035156" cy="3067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400" b="1" dirty="0">
                  <a:solidFill>
                    <a:srgbClr val="E7E6E6">
                      <a:lumMod val="1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系统服务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charset="0"/>
              </a:endParaRPr>
            </a:p>
          </p:txBody>
        </p:sp>
      </p:grpSp>
      <p:sp>
        <p:nvSpPr>
          <p:cNvPr id="75784" name="文本框 88"/>
          <p:cNvSpPr txBox="1"/>
          <p:nvPr/>
        </p:nvSpPr>
        <p:spPr>
          <a:xfrm>
            <a:off x="1958278" y="5116520"/>
            <a:ext cx="3035156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400" b="1" dirty="0">
                <a:solidFill>
                  <a:srgbClr val="E7E6E6">
                    <a:lumMod val="1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统一运维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75786" name="文本框 140"/>
          <p:cNvSpPr/>
          <p:nvPr/>
        </p:nvSpPr>
        <p:spPr>
          <a:xfrm>
            <a:off x="1776998" y="6834417"/>
            <a:ext cx="3216436" cy="3899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noFill/>
          </a:ln>
        </p:spPr>
        <p:txBody>
          <a:bodyPr anchor="ctr"/>
          <a:lstStyle/>
          <a:p>
            <a:pPr algn="ctr" defTabSz="1183640" eaLnBrk="0" fontAlgn="base" hangingPunct="0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系统运行档案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13" name="image 1013"/>
          <p:cNvPicPr>
            <a:picLocks noChangeAspect="1"/>
          </p:cNvPicPr>
          <p:nvPr/>
        </p:nvPicPr>
        <p:blipFill>
          <a:blip r:embed="rId1">
            <a:lum contrast="-48000"/>
          </a:blip>
          <a:srcRect/>
          <a:stretch>
            <a:fillRect/>
          </a:stretch>
        </p:blipFill>
        <p:spPr>
          <a:xfrm rot="-9900000">
            <a:off x="-478670" y="-758711"/>
            <a:ext cx="3683351" cy="305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1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0231" y="464383"/>
            <a:ext cx="8961419" cy="8140303"/>
          </a:xfrm>
          <a:prstGeom prst="rect">
            <a:avLst/>
          </a:prstGeom>
        </p:spPr>
      </p:pic>
      <p:pic>
        <p:nvPicPr>
          <p:cNvPr id="9102" name="image 1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 flipV="1">
            <a:off x="5698212" y="465653"/>
            <a:ext cx="8773438" cy="8140303"/>
          </a:xfrm>
          <a:prstGeom prst="rect">
            <a:avLst/>
          </a:prstGeom>
        </p:spPr>
      </p:pic>
      <p:pic>
        <p:nvPicPr>
          <p:cNvPr id="9103" name="image 103" descr="/Users/apple/Library/Containers/com.kingsoft.wpsoffice.mac/Data/tmp/photoeditapp/20241223133113/temp.pngtemp"/>
          <p:cNvPicPr>
            <a:picLocks noChangeAspect="1"/>
          </p:cNvPicPr>
          <p:nvPr/>
        </p:nvPicPr>
        <p:blipFill>
          <a:blip r:embed="rId4">
            <a:lum contrast="-36000"/>
          </a:blip>
          <a:srcRect/>
          <a:stretch>
            <a:fillRect/>
          </a:stretch>
        </p:blipFill>
        <p:spPr>
          <a:xfrm>
            <a:off x="5317075" y="90835"/>
            <a:ext cx="9535795" cy="8887402"/>
          </a:xfrm>
          <a:prstGeom prst="rect">
            <a:avLst/>
          </a:prstGeom>
        </p:spPr>
      </p:pic>
      <p:pic>
        <p:nvPicPr>
          <p:cNvPr id="9104" name="image 10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700000">
            <a:off x="5346370" y="1554019"/>
            <a:ext cx="5182358" cy="6294113"/>
          </a:xfrm>
          <a:prstGeom prst="rect">
            <a:avLst/>
          </a:prstGeom>
        </p:spPr>
      </p:pic>
      <p:sp>
        <p:nvSpPr>
          <p:cNvPr id="105" name="Object 105"/>
          <p:cNvSpPr txBox="1"/>
          <p:nvPr/>
        </p:nvSpPr>
        <p:spPr>
          <a:xfrm>
            <a:off x="4292995" y="2924591"/>
            <a:ext cx="5792470" cy="1571625"/>
          </a:xfrm>
          <a:prstGeom prst="rect">
            <a:avLst/>
          </a:prstGeom>
        </p:spPr>
        <p:txBody>
          <a:bodyPr vert="horz" wrap="square" lIns="0" tIns="55550" rIns="0" bIns="55550" rtlCol="0" anchor="t" anchorCtr="0">
            <a:no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sz="10000" b="1" i="0" dirty="0">
                <a:blipFill>
                  <a:blip r:embed="rId6"/>
                  <a:stretch>
                    <a:fillRect/>
                  </a:stretch>
                </a:blipFill>
                <a:latin typeface="微软雅黑" charset="0"/>
                <a:ea typeface="微软雅黑" charset="0"/>
              </a:rPr>
              <a:t>解决方案</a:t>
            </a:r>
            <a:endParaRPr lang="zh-CN" sz="10000" b="1" i="0" dirty="0">
              <a:blipFill>
                <a:blip r:embed="rId6"/>
                <a:stretch>
                  <a:fillRect/>
                </a:stretch>
              </a:blipFill>
              <a:latin typeface="微软雅黑" charset="0"/>
              <a:ea typeface="微软雅黑" charset="0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344295" y="6614160"/>
            <a:ext cx="3346450" cy="751840"/>
          </a:xfrm>
          <a:prstGeom prst="rect">
            <a:avLst/>
          </a:prstGeom>
        </p:spPr>
        <p:txBody>
          <a:bodyPr vert="horz" wrap="square" lIns="0" tIns="55550" rIns="0" bIns="55550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2000" b="0" i="0" dirty="0">
                <a:solidFill>
                  <a:srgbClr val="333333"/>
                </a:solidFill>
                <a:latin typeface="微软雅黑" charset="0"/>
                <a:ea typeface="微软雅黑" charset="0"/>
                <a:cs typeface="微软雅黑" charset="0"/>
              </a:rPr>
              <a:t>汇鑫科服智库方案部</a:t>
            </a:r>
            <a:endParaRPr lang="zh-CN" sz="2000" b="0" i="0" dirty="0">
              <a:solidFill>
                <a:srgbClr val="333333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000" b="0" i="0" dirty="0">
                <a:solidFill>
                  <a:srgbClr val="333333"/>
                </a:solidFill>
                <a:latin typeface="微软雅黑" charset="0"/>
                <a:ea typeface="微软雅黑" charset="0"/>
                <a:cs typeface="微软雅黑" charset="0"/>
              </a:rPr>
              <a:t>2025</a:t>
            </a:r>
            <a:r>
              <a:rPr lang="zh-CN" altLang="en-US" sz="2000" b="0" i="0" dirty="0">
                <a:solidFill>
                  <a:srgbClr val="333333"/>
                </a:solidFill>
                <a:latin typeface="微软雅黑" charset="0"/>
                <a:ea typeface="微软雅黑" charset="0"/>
                <a:cs typeface="微软雅黑" charset="0"/>
              </a:rPr>
              <a:t>版</a:t>
            </a:r>
            <a:endParaRPr lang="zh-CN" altLang="en-US" sz="2000" b="0" i="0" dirty="0">
              <a:solidFill>
                <a:srgbClr val="333333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9108" name="image 1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6132487"/>
            <a:ext cx="718156" cy="1674641"/>
          </a:xfrm>
          <a:prstGeom prst="rect">
            <a:avLst/>
          </a:prstGeom>
        </p:spPr>
      </p:pic>
      <p:sp>
        <p:nvSpPr>
          <p:cNvPr id="109" name="Object 109"/>
          <p:cNvSpPr txBox="1"/>
          <p:nvPr/>
        </p:nvSpPr>
        <p:spPr>
          <a:xfrm>
            <a:off x="0" y="6132487"/>
            <a:ext cx="693433" cy="1688359"/>
          </a:xfrm>
          <a:prstGeom prst="rect">
            <a:avLst/>
          </a:prstGeom>
        </p:spPr>
        <p:txBody>
          <a:bodyPr vert="horz" wrap="square" lIns="0" tIns="55550" rIns="0" bIns="5555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2135" b="0" i="0" dirty="0">
                <a:solidFill>
                  <a:srgbClr val="000000"/>
                </a:solidFill>
                <a:latin typeface="微软雅黑" charset="0"/>
                <a:ea typeface="微软雅黑" charset="0"/>
              </a:rPr>
              <a:t> </a:t>
            </a:r>
            <a:endParaRPr lang="zh-CN" altLang="en-US" sz="2135" b="0" i="0" dirty="0">
              <a:solidFill>
                <a:srgbClr val="00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010" name="Object 1010"/>
          <p:cNvSpPr txBox="1"/>
          <p:nvPr/>
        </p:nvSpPr>
        <p:spPr>
          <a:xfrm>
            <a:off x="927888" y="3334495"/>
            <a:ext cx="2952115" cy="1720215"/>
          </a:xfrm>
          <a:prstGeom prst="rect">
            <a:avLst/>
          </a:prstGeom>
        </p:spPr>
        <p:txBody>
          <a:bodyPr vert="horz" wrap="square" lIns="0" tIns="55550" rIns="0" bIns="55550" rtlCol="0" anchor="t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4800" b="1" dirty="0">
                <a:latin typeface="微软雅黑" charset="0"/>
                <a:ea typeface="微软雅黑" charset="0"/>
              </a:rPr>
              <a:t>局域网</a:t>
            </a:r>
            <a:endParaRPr lang="zh-CN" altLang="en-US" sz="4800" b="1" dirty="0">
              <a:latin typeface="微软雅黑" charset="0"/>
              <a:ea typeface="微软雅黑" charset="0"/>
            </a:endParaRPr>
          </a:p>
          <a:p>
            <a:pPr algn="r">
              <a:lnSpc>
                <a:spcPct val="100000"/>
              </a:lnSpc>
            </a:pPr>
            <a:r>
              <a:rPr lang="zh-CN" sz="4800" b="1" i="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建设</a:t>
            </a:r>
            <a:endParaRPr lang="zh-CN" sz="4800" b="1" i="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91011" name="image 1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5400000">
            <a:off x="3355975" y="4370815"/>
            <a:ext cx="1291590" cy="76200"/>
          </a:xfrm>
          <a:prstGeom prst="rect">
            <a:avLst/>
          </a:prstGeom>
        </p:spPr>
      </p:pic>
      <p:sp>
        <p:nvSpPr>
          <p:cNvPr id="1012" name="Object 1012"/>
          <p:cNvSpPr txBox="1"/>
          <p:nvPr/>
        </p:nvSpPr>
        <p:spPr>
          <a:xfrm>
            <a:off x="1438275" y="2822356"/>
            <a:ext cx="6148705" cy="407035"/>
          </a:xfrm>
          <a:prstGeom prst="rect">
            <a:avLst/>
          </a:prstGeom>
        </p:spPr>
        <p:txBody>
          <a:bodyPr vert="horz" wrap="square" lIns="0" tIns="55550" rIns="0" bIns="55550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900" b="0" i="0" dirty="0">
                <a:blipFill>
                  <a:blip r:embed="rId9"/>
                  <a:stretch>
                    <a:fillRect/>
                  </a:stretch>
                </a:blipFill>
                <a:latin typeface="微软雅黑" charset="0"/>
                <a:ea typeface="微软雅黑" charset="0"/>
              </a:rPr>
              <a:t>Solution For ICT Networking System Construction</a:t>
            </a:r>
            <a:endParaRPr lang="en-US" altLang="zh-CN" sz="1900" b="0" i="0" dirty="0">
              <a:blipFill>
                <a:blip r:embed="rId9"/>
                <a:stretch>
                  <a:fillRect/>
                </a:stretch>
              </a:blipFill>
              <a:latin typeface="微软雅黑" charset="0"/>
              <a:ea typeface="微软雅黑" charset="0"/>
            </a:endParaRPr>
          </a:p>
        </p:txBody>
      </p:sp>
      <p:pic>
        <p:nvPicPr>
          <p:cNvPr id="2" name="图片 1" descr="logo-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185" y="344805"/>
            <a:ext cx="1839595" cy="1042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847083" y="6354269"/>
            <a:ext cx="4888449" cy="1289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机房建设</a:t>
            </a:r>
            <a:r>
              <a:rPr lang="zh-CN" altLang="en-US" sz="18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：</a:t>
            </a:r>
            <a:r>
              <a:rPr lang="zh-CN" altLang="en-US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模块化</a:t>
            </a:r>
            <a:r>
              <a:rPr lang="en-US" altLang="zh-CN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智能动环</a:t>
            </a:r>
            <a:endParaRPr lang="en-US" altLang="zh-CN" sz="1800" b="1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会议系统：</a:t>
            </a:r>
            <a:r>
              <a:rPr lang="zh-CN" altLang="en-US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场景化</a:t>
            </a:r>
            <a:r>
              <a:rPr lang="en-US" altLang="zh-CN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智能灯控</a:t>
            </a:r>
            <a:endParaRPr lang="en-US" altLang="zh-CN" sz="1800" b="1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智能办公：智能化</a:t>
            </a:r>
            <a:r>
              <a:rPr lang="en-US" altLang="zh-CN" sz="18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18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场景自定义</a:t>
            </a:r>
            <a:endParaRPr lang="en-US" altLang="zh-CN" sz="1800" b="1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313049" y="586853"/>
            <a:ext cx="613866" cy="320403"/>
            <a:chOff x="233417" y="523335"/>
            <a:chExt cx="412207" cy="203690"/>
          </a:xfrm>
        </p:grpSpPr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1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145" name="图片 144"/>
            <p:cNvPicPr>
              <a:picLocks noChangeAspect="1"/>
            </p:cNvPicPr>
            <p:nvPr/>
          </p:nvPicPr>
          <p:blipFill>
            <a:blip r:embed="rId1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  <p:sp>
        <p:nvSpPr>
          <p:cNvPr id="147" name="文本框 146"/>
          <p:cNvSpPr txBox="1"/>
          <p:nvPr/>
        </p:nvSpPr>
        <p:spPr>
          <a:xfrm>
            <a:off x="1089025" y="424815"/>
            <a:ext cx="8317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九模块</a:t>
            </a:r>
            <a:r>
              <a:rPr lang="zh-CN" altLang="en-US" sz="3200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方案</a:t>
            </a:r>
            <a:r>
              <a:rPr lang="zh-CN" altLang="en-US" sz="32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助力企业</a:t>
            </a:r>
            <a:r>
              <a:rPr lang="en-US" altLang="zh-CN" sz="32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ICT</a:t>
            </a:r>
            <a:r>
              <a:rPr lang="zh-CN" altLang="en-US" sz="32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网络</a:t>
            </a:r>
            <a:r>
              <a:rPr lang="zh-CN" altLang="en-US" sz="3200" b="1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建设与运行</a:t>
            </a:r>
            <a:endParaRPr lang="zh-CN" altLang="en-US" sz="3200" b="1" dirty="0">
              <a:solidFill>
                <a:srgbClr val="FF0000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pic>
        <p:nvPicPr>
          <p:cNvPr id="153" name="图片 152" descr="logo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335" y="0"/>
            <a:ext cx="1839595" cy="104203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229456" y="1523365"/>
            <a:ext cx="253365" cy="6515100"/>
            <a:chOff x="2187" y="3534"/>
            <a:chExt cx="532" cy="13637"/>
          </a:xfrm>
        </p:grpSpPr>
        <p:sp>
          <p:nvSpPr>
            <p:cNvPr id="14" name="Circle"/>
            <p:cNvSpPr/>
            <p:nvPr/>
          </p:nvSpPr>
          <p:spPr>
            <a:xfrm>
              <a:off x="2187" y="3534"/>
              <a:ext cx="533" cy="533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</a:p>
          </p:txBody>
        </p:sp>
        <p:sp>
          <p:nvSpPr>
            <p:cNvPr id="15" name="Line"/>
            <p:cNvSpPr/>
            <p:nvPr/>
          </p:nvSpPr>
          <p:spPr>
            <a:xfrm flipV="1">
              <a:off x="2453" y="9379"/>
              <a:ext cx="0" cy="7792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/>
          </p:txBody>
        </p:sp>
        <p:sp>
          <p:nvSpPr>
            <p:cNvPr id="16" name="Circle"/>
            <p:cNvSpPr/>
            <p:nvPr/>
          </p:nvSpPr>
          <p:spPr>
            <a:xfrm>
              <a:off x="2333" y="3680"/>
              <a:ext cx="241" cy="241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</a:p>
          </p:txBody>
        </p:sp>
        <p:sp>
          <p:nvSpPr>
            <p:cNvPr id="17" name="Circle"/>
            <p:cNvSpPr/>
            <p:nvPr/>
          </p:nvSpPr>
          <p:spPr>
            <a:xfrm>
              <a:off x="2333" y="4556"/>
              <a:ext cx="241" cy="241"/>
            </a:xfrm>
            <a:prstGeom prst="ellipse">
              <a:avLst/>
            </a:prstGeom>
            <a:solidFill>
              <a:srgbClr val="E4E4E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</a:p>
          </p:txBody>
        </p:sp>
        <p:sp>
          <p:nvSpPr>
            <p:cNvPr id="18" name="Circle"/>
            <p:cNvSpPr/>
            <p:nvPr/>
          </p:nvSpPr>
          <p:spPr>
            <a:xfrm>
              <a:off x="2333" y="5433"/>
              <a:ext cx="241" cy="241"/>
            </a:xfrm>
            <a:prstGeom prst="ellipse">
              <a:avLst/>
            </a:prstGeom>
            <a:solidFill>
              <a:srgbClr val="E4E4E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</a:p>
          </p:txBody>
        </p:sp>
        <p:sp>
          <p:nvSpPr>
            <p:cNvPr id="25" name="Circle"/>
            <p:cNvSpPr/>
            <p:nvPr/>
          </p:nvSpPr>
          <p:spPr>
            <a:xfrm>
              <a:off x="2333" y="6309"/>
              <a:ext cx="241" cy="241"/>
            </a:xfrm>
            <a:prstGeom prst="ellipse">
              <a:avLst/>
            </a:prstGeom>
            <a:solidFill>
              <a:srgbClr val="E4E4E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</a:p>
          </p:txBody>
        </p:sp>
        <p:sp>
          <p:nvSpPr>
            <p:cNvPr id="26" name="Circle"/>
            <p:cNvSpPr/>
            <p:nvPr/>
          </p:nvSpPr>
          <p:spPr>
            <a:xfrm>
              <a:off x="2333" y="7185"/>
              <a:ext cx="241" cy="241"/>
            </a:xfrm>
            <a:prstGeom prst="ellipse">
              <a:avLst/>
            </a:prstGeom>
            <a:solidFill>
              <a:srgbClr val="E4E4E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 panose="02000503000000020004"/>
                </a:defRPr>
              </a:p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53223" y="1409065"/>
            <a:ext cx="13319825" cy="6626225"/>
            <a:chOff x="2941" y="2219"/>
            <a:chExt cx="13324" cy="10435"/>
          </a:xfrm>
        </p:grpSpPr>
        <p:sp>
          <p:nvSpPr>
            <p:cNvPr id="2" name="Line"/>
            <p:cNvSpPr/>
            <p:nvPr/>
          </p:nvSpPr>
          <p:spPr>
            <a:xfrm flipV="1">
              <a:off x="7520" y="2219"/>
              <a:ext cx="1" cy="10435"/>
            </a:xfrm>
            <a:prstGeom prst="line">
              <a:avLst/>
            </a:prstGeom>
            <a:ln w="25400">
              <a:solidFill>
                <a:srgbClr val="E4E3E5"/>
              </a:solidFill>
              <a:custDash>
                <a:ds d="200000" sp="200000"/>
              </a:custDash>
              <a:miter lim="400000"/>
            </a:ln>
          </p:spPr>
          <p:txBody>
            <a:bodyPr lIns="50800" tIns="50800" rIns="50800" bIns="50800" anchor="ctr"/>
            <a:lstStyle/>
            <a:p/>
          </p:txBody>
        </p:sp>
        <p:sp>
          <p:nvSpPr>
            <p:cNvPr id="3" name="Line"/>
            <p:cNvSpPr/>
            <p:nvPr/>
          </p:nvSpPr>
          <p:spPr>
            <a:xfrm flipV="1">
              <a:off x="11830" y="2219"/>
              <a:ext cx="180" cy="10434"/>
            </a:xfrm>
            <a:prstGeom prst="line">
              <a:avLst/>
            </a:prstGeom>
            <a:ln w="25400">
              <a:solidFill>
                <a:srgbClr val="E4E3E5"/>
              </a:solidFill>
              <a:custDash>
                <a:ds d="200000" sp="200000"/>
              </a:custDash>
              <a:miter lim="400000"/>
            </a:ln>
          </p:spPr>
          <p:txBody>
            <a:bodyPr lIns="50800" tIns="50800" rIns="50800" bIns="50800" anchor="ctr"/>
            <a:lstStyle/>
            <a:p/>
          </p:txBody>
        </p:sp>
        <p:sp>
          <p:nvSpPr>
            <p:cNvPr id="5" name="Line"/>
            <p:cNvSpPr/>
            <p:nvPr/>
          </p:nvSpPr>
          <p:spPr>
            <a:xfrm>
              <a:off x="2987" y="5608"/>
              <a:ext cx="13078" cy="4"/>
            </a:xfrm>
            <a:prstGeom prst="line">
              <a:avLst/>
            </a:prstGeom>
            <a:ln w="25400">
              <a:solidFill>
                <a:srgbClr val="E4E3E5"/>
              </a:solidFill>
              <a:custDash>
                <a:ds d="200000" sp="200000"/>
              </a:custDash>
              <a:miter lim="400000"/>
            </a:ln>
          </p:spPr>
          <p:txBody>
            <a:bodyPr lIns="50800" tIns="50800" rIns="50800" bIns="50800" anchor="ctr"/>
            <a:lstStyle/>
            <a:p/>
          </p:txBody>
        </p:sp>
        <p:sp>
          <p:nvSpPr>
            <p:cNvPr id="6" name="Placeholder text"/>
            <p:cNvSpPr txBox="1"/>
            <p:nvPr/>
          </p:nvSpPr>
          <p:spPr>
            <a:xfrm>
              <a:off x="2941" y="2986"/>
              <a:ext cx="4580" cy="161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sz="1800" b="1" u="sng" dirty="0">
                  <a:solidFill>
                    <a:srgbClr val="C00000"/>
                  </a:solidFill>
                  <a:latin typeface="微软雅黑" charset="0"/>
                  <a:ea typeface="微软雅黑" charset="0"/>
                </a:rPr>
                <a:t>基础网络建设方案</a:t>
              </a:r>
              <a:r>
                <a:rPr lang="zh-CN" altLang="en-US" sz="1800" b="1" u="sng" dirty="0">
                  <a:solidFill>
                    <a:srgbClr val="C00000"/>
                  </a:solidFill>
                  <a:latin typeface="微软雅黑" charset="0"/>
                  <a:ea typeface="微软雅黑" charset="0"/>
                </a:rPr>
                <a:t>：</a:t>
              </a:r>
              <a:endParaRPr lang="en-US" altLang="zh-CN" sz="1800" b="1" u="sng" dirty="0">
                <a:solidFill>
                  <a:srgbClr val="C00000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00A1FF"/>
                  </a:solidFill>
                  <a:latin typeface="微软雅黑" charset="0"/>
                  <a:ea typeface="微软雅黑" charset="0"/>
                </a:rPr>
                <a:t>网络系统：设备选型</a:t>
              </a:r>
              <a:r>
                <a:rPr lang="en-US" altLang="zh-CN" sz="1400" b="1" dirty="0">
                  <a:solidFill>
                    <a:srgbClr val="00A1FF"/>
                  </a:solidFill>
                  <a:latin typeface="微软雅黑" charset="0"/>
                  <a:ea typeface="微软雅黑" charset="0"/>
                </a:rPr>
                <a:t>+</a:t>
              </a:r>
              <a:r>
                <a:rPr lang="zh-CN" altLang="en-US" sz="1400" b="1" dirty="0">
                  <a:solidFill>
                    <a:srgbClr val="00A1FF"/>
                  </a:solidFill>
                  <a:latin typeface="微软雅黑" charset="0"/>
                  <a:ea typeface="微软雅黑" charset="0"/>
                </a:rPr>
                <a:t>运行管理</a:t>
              </a:r>
              <a:endParaRPr lang="en-US" altLang="zh-CN" sz="1400" b="1" dirty="0">
                <a:solidFill>
                  <a:srgbClr val="00A1FF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00A1FF"/>
                  </a:solidFill>
                  <a:latin typeface="微软雅黑" charset="0"/>
                  <a:ea typeface="微软雅黑" charset="0"/>
                </a:rPr>
                <a:t>宽带传输：基础宽带</a:t>
              </a:r>
              <a:r>
                <a:rPr lang="en-US" altLang="zh-CN" sz="1400" b="1" dirty="0">
                  <a:solidFill>
                    <a:srgbClr val="00A1FF"/>
                  </a:solidFill>
                  <a:latin typeface="微软雅黑" charset="0"/>
                  <a:ea typeface="微软雅黑" charset="0"/>
                </a:rPr>
                <a:t>【BGP】+</a:t>
              </a:r>
              <a:r>
                <a:rPr lang="zh-CN" altLang="en-US" sz="1400" b="1" dirty="0">
                  <a:solidFill>
                    <a:srgbClr val="00A1FF"/>
                  </a:solidFill>
                  <a:latin typeface="微软雅黑" charset="0"/>
                  <a:ea typeface="微软雅黑" charset="0"/>
                </a:rPr>
                <a:t>传输产品</a:t>
              </a:r>
              <a:endParaRPr lang="en-US" altLang="zh-CN" sz="1400" b="1" dirty="0">
                <a:solidFill>
                  <a:srgbClr val="00A1FF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00A1FF"/>
                  </a:solidFill>
                  <a:latin typeface="微软雅黑" charset="0"/>
                  <a:ea typeface="微软雅黑" charset="0"/>
                </a:rPr>
                <a:t>传输升级：</a:t>
              </a:r>
              <a:r>
                <a:rPr lang="en-US" altLang="zh-CN" sz="1400" b="1" dirty="0">
                  <a:solidFill>
                    <a:srgbClr val="00A1FF"/>
                  </a:solidFill>
                  <a:latin typeface="微软雅黑" charset="0"/>
                  <a:ea typeface="微软雅黑" charset="0"/>
                </a:rPr>
                <a:t>SD-WAN</a:t>
              </a:r>
              <a:endParaRPr lang="zh-CN" sz="1400" b="1" dirty="0">
                <a:solidFill>
                  <a:srgbClr val="00A1FF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8" name="01"/>
            <p:cNvSpPr txBox="1"/>
            <p:nvPr/>
          </p:nvSpPr>
          <p:spPr>
            <a:xfrm>
              <a:off x="3408" y="2476"/>
              <a:ext cx="646" cy="547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479FF8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rPr b="1" dirty="0">
                  <a:solidFill>
                    <a:schemeClr val="accent1"/>
                  </a:solidFill>
                  <a:effectLst/>
                  <a:latin typeface="微软雅黑" charset="0"/>
                  <a:ea typeface="微软雅黑" charset="0"/>
                </a:rPr>
                <a:t>01</a:t>
              </a:r>
              <a:endParaRPr b="1" dirty="0">
                <a:solidFill>
                  <a:schemeClr val="accent1"/>
                </a:solidFill>
                <a:effectLst/>
                <a:latin typeface="微软雅黑" charset="0"/>
                <a:ea typeface="微软雅黑" charset="0"/>
              </a:endParaRPr>
            </a:p>
          </p:txBody>
        </p:sp>
        <p:sp>
          <p:nvSpPr>
            <p:cNvPr id="9" name="Placeholder text"/>
            <p:cNvSpPr txBox="1"/>
            <p:nvPr/>
          </p:nvSpPr>
          <p:spPr>
            <a:xfrm>
              <a:off x="7921" y="2826"/>
              <a:ext cx="3172" cy="176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altLang="en-US" sz="1800" b="1" u="sng" dirty="0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局域网建设：</a:t>
              </a:r>
              <a:endParaRPr lang="en-US" altLang="zh-CN" sz="1800" b="1" u="sng" dirty="0">
                <a:solidFill>
                  <a:schemeClr val="accent3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模块化机房：</a:t>
              </a:r>
              <a:endParaRPr lang="en-US" altLang="zh-CN" b="1" dirty="0">
                <a:solidFill>
                  <a:schemeClr val="accent3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场景统一控制：</a:t>
              </a:r>
              <a:endParaRPr lang="en-US" altLang="zh-CN" b="1" dirty="0">
                <a:solidFill>
                  <a:schemeClr val="accent3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系统集成</a:t>
              </a:r>
              <a:endParaRPr lang="zh-CN" b="1" dirty="0">
                <a:solidFill>
                  <a:schemeClr val="accent3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3" name="02"/>
            <p:cNvSpPr txBox="1"/>
            <p:nvPr/>
          </p:nvSpPr>
          <p:spPr>
            <a:xfrm>
              <a:off x="7925" y="2476"/>
              <a:ext cx="646" cy="547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3B399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rPr b="1" dirty="0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02</a:t>
              </a:r>
              <a:endParaRPr b="1" dirty="0">
                <a:solidFill>
                  <a:schemeClr val="accent3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9" name="Placeholder text"/>
            <p:cNvSpPr txBox="1"/>
            <p:nvPr/>
          </p:nvSpPr>
          <p:spPr>
            <a:xfrm>
              <a:off x="12399" y="3384"/>
              <a:ext cx="3172" cy="549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endParaRPr lang="zh-CN" b="1" dirty="0">
                <a:solidFill>
                  <a:schemeClr val="accent4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21" name="03"/>
            <p:cNvSpPr txBox="1"/>
            <p:nvPr/>
          </p:nvSpPr>
          <p:spPr>
            <a:xfrm>
              <a:off x="12402" y="2476"/>
              <a:ext cx="646" cy="547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62368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rPr b="1" dirty="0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03</a:t>
              </a:r>
              <a:endParaRPr b="1" dirty="0">
                <a:solidFill>
                  <a:schemeClr val="accent4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28" name="Placeholder text"/>
            <p:cNvSpPr txBox="1"/>
            <p:nvPr/>
          </p:nvSpPr>
          <p:spPr>
            <a:xfrm>
              <a:off x="3408" y="6493"/>
              <a:ext cx="3172" cy="1761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sz="1800" b="1" u="sng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传输</a:t>
              </a:r>
              <a:r>
                <a:rPr lang="zh-CN" altLang="en-US" sz="1800" b="1" u="sng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规划</a:t>
              </a:r>
              <a:r>
                <a:rPr lang="zh-CN" sz="1800" b="1" u="sng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方案</a:t>
              </a:r>
              <a:r>
                <a:rPr lang="zh-CN" altLang="en-US" sz="1800" b="1" u="sng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：</a:t>
              </a:r>
              <a:endParaRPr lang="en-US" altLang="zh-CN" sz="1800" b="1" u="sng" dirty="0">
                <a:solidFill>
                  <a:schemeClr val="accent1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u="sng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传输架构</a:t>
              </a:r>
              <a:endParaRPr lang="en-US" altLang="zh-CN" b="1" u="sng" dirty="0">
                <a:solidFill>
                  <a:schemeClr val="accent1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u="sng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网络设计：</a:t>
              </a:r>
              <a:endParaRPr lang="en-US" altLang="zh-CN" b="1" u="sng" dirty="0">
                <a:solidFill>
                  <a:schemeClr val="accent1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u="sng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运行规划：</a:t>
              </a:r>
              <a:endParaRPr lang="zh-CN" b="1" u="sng" dirty="0">
                <a:solidFill>
                  <a:schemeClr val="accent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30" name="05"/>
            <p:cNvSpPr txBox="1"/>
            <p:nvPr/>
          </p:nvSpPr>
          <p:spPr>
            <a:xfrm>
              <a:off x="3417" y="5946"/>
              <a:ext cx="646" cy="547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479FF8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rPr b="1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0</a:t>
              </a:r>
              <a:r>
                <a:rPr lang="en-US" b="1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4</a:t>
              </a:r>
              <a:endParaRPr lang="en-US" b="1">
                <a:solidFill>
                  <a:schemeClr val="accent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31" name="Placeholder text"/>
            <p:cNvSpPr txBox="1"/>
            <p:nvPr/>
          </p:nvSpPr>
          <p:spPr>
            <a:xfrm>
              <a:off x="7921" y="6420"/>
              <a:ext cx="3172" cy="1761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sz="1800" b="1" u="sng" dirty="0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运行管理</a:t>
              </a:r>
              <a:r>
                <a:rPr lang="zh-CN" altLang="en-US" sz="1800" b="1" u="sng" dirty="0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服务方案：</a:t>
              </a:r>
              <a:endParaRPr lang="en-US" altLang="zh-CN" sz="1800" b="1" u="sng" dirty="0">
                <a:solidFill>
                  <a:schemeClr val="accent3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冗余管理：</a:t>
              </a:r>
              <a:endParaRPr lang="en-US" altLang="zh-CN" b="1" dirty="0">
                <a:solidFill>
                  <a:schemeClr val="accent3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传输等级：</a:t>
              </a:r>
              <a:endParaRPr lang="en-US" altLang="zh-CN" b="1" dirty="0">
                <a:solidFill>
                  <a:schemeClr val="accent3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传输标准：</a:t>
              </a:r>
              <a:endParaRPr lang="zh-CN" b="1" dirty="0">
                <a:solidFill>
                  <a:schemeClr val="accent3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33" name="06"/>
            <p:cNvSpPr txBox="1"/>
            <p:nvPr/>
          </p:nvSpPr>
          <p:spPr>
            <a:xfrm>
              <a:off x="7933" y="5946"/>
              <a:ext cx="646" cy="547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3B399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rPr b="1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0</a:t>
              </a:r>
              <a:r>
                <a:rPr lang="en-US" b="1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5</a:t>
              </a:r>
              <a:endParaRPr lang="en-US" b="1">
                <a:solidFill>
                  <a:schemeClr val="accent3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34" name="Placeholder text"/>
            <p:cNvSpPr txBox="1"/>
            <p:nvPr/>
          </p:nvSpPr>
          <p:spPr>
            <a:xfrm>
              <a:off x="12399" y="6236"/>
              <a:ext cx="3172" cy="1761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altLang="en-US" sz="1800" b="1" u="sng" dirty="0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规范化</a:t>
              </a:r>
              <a:r>
                <a:rPr lang="zh-CN" sz="1800" b="1" u="sng" dirty="0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运维</a:t>
              </a:r>
              <a:r>
                <a:rPr lang="zh-CN" altLang="en-US" sz="1800" b="1" u="sng" dirty="0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巡检服务</a:t>
              </a:r>
              <a:r>
                <a:rPr lang="zh-CN" sz="1800" b="1" u="sng" dirty="0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方案</a:t>
              </a:r>
              <a:endParaRPr lang="en-US" altLang="zh-CN" sz="1800" b="1" u="sng" dirty="0">
                <a:solidFill>
                  <a:schemeClr val="accent4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系统运行档案</a:t>
              </a:r>
              <a:endParaRPr lang="en-US" altLang="zh-CN" b="1" dirty="0">
                <a:solidFill>
                  <a:schemeClr val="accent4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巡检服务：</a:t>
              </a:r>
              <a:endParaRPr lang="en-US" altLang="zh-CN" b="1" dirty="0">
                <a:solidFill>
                  <a:schemeClr val="accent4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配置优化：</a:t>
              </a:r>
              <a:endParaRPr lang="zh-CN" b="1" dirty="0">
                <a:solidFill>
                  <a:schemeClr val="accent4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36" name="07"/>
            <p:cNvSpPr txBox="1"/>
            <p:nvPr/>
          </p:nvSpPr>
          <p:spPr>
            <a:xfrm>
              <a:off x="12411" y="5946"/>
              <a:ext cx="646" cy="547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62368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rPr lang="en-US" b="1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06</a:t>
              </a:r>
              <a:endParaRPr lang="en-US" sz="1200" b="1">
                <a:solidFill>
                  <a:schemeClr val="accent4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1" name="Line"/>
            <p:cNvSpPr/>
            <p:nvPr/>
          </p:nvSpPr>
          <p:spPr>
            <a:xfrm>
              <a:off x="3187" y="9355"/>
              <a:ext cx="13078" cy="4"/>
            </a:xfrm>
            <a:prstGeom prst="line">
              <a:avLst/>
            </a:prstGeom>
            <a:ln w="25400">
              <a:solidFill>
                <a:srgbClr val="E4E3E5"/>
              </a:solidFill>
              <a:custDash>
                <a:ds d="200000" sp="200000"/>
              </a:custDash>
              <a:miter lim="400000"/>
            </a:ln>
          </p:spPr>
          <p:txBody>
            <a:bodyPr lIns="50800" tIns="50800" rIns="50800" bIns="50800" anchor="ctr"/>
            <a:lstStyle/>
            <a:p/>
          </p:txBody>
        </p:sp>
        <p:sp>
          <p:nvSpPr>
            <p:cNvPr id="42" name="Placeholder text"/>
            <p:cNvSpPr txBox="1"/>
            <p:nvPr/>
          </p:nvSpPr>
          <p:spPr>
            <a:xfrm>
              <a:off x="3187" y="10266"/>
              <a:ext cx="3172" cy="1616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altLang="en-US" sz="1800" b="1" u="sng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可视化运行服务方案</a:t>
              </a:r>
              <a:endParaRPr lang="en-US" altLang="zh-CN" sz="1800" b="1" u="sng" dirty="0">
                <a:solidFill>
                  <a:schemeClr val="accent1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设备运行与告警布署</a:t>
              </a:r>
              <a:endParaRPr lang="en-US" altLang="zh-CN" sz="1400" b="1" dirty="0">
                <a:solidFill>
                  <a:schemeClr val="accent1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运行报表：</a:t>
              </a:r>
              <a:endParaRPr lang="en-US" altLang="zh-CN" sz="1400" b="1" dirty="0">
                <a:solidFill>
                  <a:schemeClr val="accent1"/>
                </a:solidFill>
                <a:latin typeface="微软雅黑" charset="0"/>
                <a:ea typeface="微软雅黑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季度升级报告：运行分析</a:t>
              </a:r>
              <a:endParaRPr lang="en-US" altLang="zh-CN" sz="1400" b="1" dirty="0">
                <a:solidFill>
                  <a:schemeClr val="accent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4" name="05"/>
            <p:cNvSpPr txBox="1"/>
            <p:nvPr/>
          </p:nvSpPr>
          <p:spPr>
            <a:xfrm>
              <a:off x="3617" y="9693"/>
              <a:ext cx="646" cy="547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479FF8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rPr b="1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0</a:t>
              </a:r>
              <a:r>
                <a:rPr lang="en-US" b="1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7</a:t>
              </a:r>
              <a:endParaRPr lang="en-US" sz="1200" b="1">
                <a:solidFill>
                  <a:schemeClr val="accent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7" name="06"/>
            <p:cNvSpPr txBox="1"/>
            <p:nvPr/>
          </p:nvSpPr>
          <p:spPr>
            <a:xfrm>
              <a:off x="8133" y="9693"/>
              <a:ext cx="646" cy="547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3B399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rPr b="1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0</a:t>
              </a:r>
              <a:r>
                <a:rPr lang="en-US" b="1">
                  <a:solidFill>
                    <a:schemeClr val="accent3"/>
                  </a:solidFill>
                  <a:latin typeface="微软雅黑" charset="0"/>
                  <a:ea typeface="微软雅黑" charset="0"/>
                </a:rPr>
                <a:t>8</a:t>
              </a:r>
              <a:endParaRPr lang="en-US" b="1">
                <a:solidFill>
                  <a:schemeClr val="accent3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50" name="07"/>
            <p:cNvSpPr txBox="1"/>
            <p:nvPr/>
          </p:nvSpPr>
          <p:spPr>
            <a:xfrm>
              <a:off x="12611" y="9693"/>
              <a:ext cx="646" cy="547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spAutoFit/>
            </a:bodyPr>
            <a:lstStyle>
              <a:lvl1pPr algn="l">
                <a:defRPr sz="1600" b="0" cap="all" spc="224">
                  <a:solidFill>
                    <a:srgbClr val="62368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rPr b="1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0</a:t>
              </a:r>
              <a:r>
                <a:rPr lang="en-US" b="1">
                  <a:solidFill>
                    <a:schemeClr val="accent4"/>
                  </a:solidFill>
                  <a:latin typeface="微软雅黑" charset="0"/>
                  <a:ea typeface="微软雅黑" charset="0"/>
                </a:rPr>
                <a:t>9</a:t>
              </a:r>
              <a:endParaRPr lang="en-US" sz="1200" b="1">
                <a:solidFill>
                  <a:schemeClr val="accent4"/>
                </a:solidFill>
                <a:latin typeface="微软雅黑" charset="0"/>
                <a:ea typeface="微软雅黑" charset="0"/>
              </a:endParaRPr>
            </a:p>
          </p:txBody>
        </p:sp>
      </p:grpSp>
      <p:sp>
        <p:nvSpPr>
          <p:cNvPr id="4" name="Lorem ipsum dolor sit amet, consectetur ad elit, dolore abore et dolore magna aliqua. exercitation consequat. exercitation ullamco"/>
          <p:cNvSpPr txBox="1"/>
          <p:nvPr/>
        </p:nvSpPr>
        <p:spPr>
          <a:xfrm>
            <a:off x="1179219" y="2912745"/>
            <a:ext cx="3529415" cy="90095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1600" b="0">
                <a:solidFill>
                  <a:srgbClr val="8C8F98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P1: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三个阶段的客户需求</a:t>
            </a:r>
            <a:endParaRPr lang="en-US" alt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P2:</a:t>
            </a:r>
            <a:r>
              <a:rPr lang="zh-CN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拓扑服务</a:t>
            </a: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+</a:t>
            </a:r>
            <a:r>
              <a:rPr 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连通性评估服务</a:t>
            </a: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+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技术方案</a:t>
            </a:r>
            <a:endParaRPr 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P3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：交付流程与工具标准</a:t>
            </a:r>
            <a:endParaRPr lang="zh-CN" altLang="en-US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7" name="Lorem ipsum dolor sit amet, consectetur ad elit, dolore abore et dolore magna aliqua. exercitation consequat. exercitation ullamco"/>
          <p:cNvSpPr txBox="1"/>
          <p:nvPr/>
        </p:nvSpPr>
        <p:spPr>
          <a:xfrm>
            <a:off x="5160791" y="2849126"/>
            <a:ext cx="3529415" cy="90095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1600" b="0">
                <a:solidFill>
                  <a:srgbClr val="8C8F98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P1: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机房建设的痛点与需求</a:t>
            </a:r>
            <a:endParaRPr lang="en-US" alt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P2: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系统推荐与优势</a:t>
            </a:r>
            <a:endParaRPr 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P3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：交付流程与售后服务</a:t>
            </a:r>
            <a:endParaRPr lang="zh-CN" altLang="en-US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0" name="Lorem ipsum dolor sit amet, consectetur ad elit, dolore abore et dolore magna aliqua. exercitation consequat. exercitation ullamco"/>
          <p:cNvSpPr txBox="1"/>
          <p:nvPr/>
        </p:nvSpPr>
        <p:spPr>
          <a:xfrm>
            <a:off x="9406759" y="2898359"/>
            <a:ext cx="3529415" cy="90095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1600" b="0">
                <a:solidFill>
                  <a:srgbClr val="8C8F98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P1: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办公智能化升级的三个重点</a:t>
            </a:r>
            <a:endParaRPr lang="en-US" alt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P2: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系统建设与价值用途</a:t>
            </a:r>
            <a:endParaRPr lang="en-US" alt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P3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：交付流程与场景化应用</a:t>
            </a:r>
            <a:endParaRPr lang="zh-CN" altLang="en-US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1" name="Lorem ipsum dolor sit amet, consectetur ad elit, dolore abore et dolore magna aliqua. exercitation consequat. exercitation ullamco"/>
          <p:cNvSpPr txBox="1"/>
          <p:nvPr/>
        </p:nvSpPr>
        <p:spPr>
          <a:xfrm>
            <a:off x="1179219" y="5226904"/>
            <a:ext cx="3529415" cy="90095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1600" b="0">
                <a:solidFill>
                  <a:srgbClr val="8C8F98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P1: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传输系统的资源定义</a:t>
            </a:r>
            <a:endParaRPr lang="en-US" alt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P2:3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个工具的服务价值</a:t>
            </a:r>
            <a:endParaRPr 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P3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：交付流程与标准</a:t>
            </a:r>
            <a:endParaRPr lang="zh-CN" altLang="en-US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2" name="Lorem ipsum dolor sit amet, consectetur ad elit, dolore abore et dolore magna aliqua. exercitation consequat. exercitation ullamco"/>
          <p:cNvSpPr txBox="1"/>
          <p:nvPr/>
        </p:nvSpPr>
        <p:spPr>
          <a:xfrm>
            <a:off x="5008179" y="5241290"/>
            <a:ext cx="3529415" cy="90095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1600" b="0">
                <a:solidFill>
                  <a:srgbClr val="8C8F98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P1: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运行标准化的价值与用途</a:t>
            </a:r>
            <a:endParaRPr lang="en-US" alt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P2:3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个服务工具的价值</a:t>
            </a:r>
            <a:endParaRPr lang="en-US" alt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P3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：交付流程与标准</a:t>
            </a:r>
            <a:endParaRPr lang="zh-CN" altLang="en-US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0" name="Lorem ipsum dolor sit amet, consectetur ad elit, dolore abore et dolore magna aliqua. exercitation consequat. exercitation ullamco"/>
          <p:cNvSpPr txBox="1"/>
          <p:nvPr/>
        </p:nvSpPr>
        <p:spPr>
          <a:xfrm>
            <a:off x="9839438" y="5194935"/>
            <a:ext cx="3529415" cy="90095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1600" b="0">
                <a:solidFill>
                  <a:srgbClr val="8C8F98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P1: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规范化巡检的</a:t>
            </a: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3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个功能价值</a:t>
            </a:r>
            <a:endParaRPr lang="en-US" alt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P2: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交付流程与标准</a:t>
            </a:r>
            <a:endParaRPr lang="en-US" alt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P3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：对运行标准化和资源使用性帮助</a:t>
            </a:r>
            <a:endParaRPr lang="zh-CN" altLang="en-US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3" name="Lorem ipsum dolor sit amet, consectetur ad elit, dolore abore et dolore magna aliqua. exercitation consequat. exercitation ullamco"/>
          <p:cNvSpPr txBox="1"/>
          <p:nvPr/>
        </p:nvSpPr>
        <p:spPr>
          <a:xfrm>
            <a:off x="5286703" y="7487745"/>
            <a:ext cx="3529415" cy="90095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1600" b="0">
                <a:solidFill>
                  <a:srgbClr val="8C8F98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P1: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企业运维管理现状与需求</a:t>
            </a:r>
            <a:endParaRPr lang="en-US" alt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P2:3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个服务工具的价值</a:t>
            </a:r>
            <a:endParaRPr lang="en-US" alt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P3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：交付流程与标准</a:t>
            </a:r>
            <a:endParaRPr lang="zh-CN" altLang="en-US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4" name="Lorem ipsum dolor sit amet, consectetur ad elit, dolore abore et dolore magna aliqua. exercitation consequat. exercitation ullamco"/>
          <p:cNvSpPr txBox="1"/>
          <p:nvPr/>
        </p:nvSpPr>
        <p:spPr>
          <a:xfrm>
            <a:off x="9762556" y="7487745"/>
            <a:ext cx="3529415" cy="90095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1600" b="0">
                <a:solidFill>
                  <a:srgbClr val="8C8F98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P1: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运行管理现状</a:t>
            </a:r>
            <a:endParaRPr lang="en-US" alt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P2: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运行服务的功能重点</a:t>
            </a:r>
            <a:endParaRPr lang="en-US" alt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P3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：交付流程与工具标准</a:t>
            </a:r>
            <a:endParaRPr lang="zh-CN" altLang="en-US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9" name="Lorem ipsum dolor sit amet, consectetur ad elit, dolore abore et dolore magna aliqua. exercitation consequat. exercitation ullamco"/>
          <p:cNvSpPr txBox="1"/>
          <p:nvPr/>
        </p:nvSpPr>
        <p:spPr>
          <a:xfrm>
            <a:off x="995482" y="7517086"/>
            <a:ext cx="3529415" cy="90095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1600" b="0">
                <a:solidFill>
                  <a:srgbClr val="8C8F98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P1: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可视化运行的价值</a:t>
            </a:r>
            <a:endParaRPr lang="en-US" alt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P2: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功能交付流程</a:t>
            </a:r>
            <a:endParaRPr lang="en-US" altLang="zh-CN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P3</a:t>
            </a:r>
            <a:r>
              <a:rPr lang="zh-CN" altLang="en-US" sz="1200" b="1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：售后服务</a:t>
            </a:r>
            <a:endParaRPr lang="zh-CN" altLang="en-US" sz="1200" b="1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2" name="Placeholder text"/>
          <p:cNvSpPr txBox="1"/>
          <p:nvPr/>
        </p:nvSpPr>
        <p:spPr>
          <a:xfrm>
            <a:off x="5721187" y="6430932"/>
            <a:ext cx="2914062" cy="1056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zh-CN" altLang="en-US" sz="1800" b="1" dirty="0">
                <a:solidFill>
                  <a:schemeClr val="accent3"/>
                </a:solidFill>
                <a:latin typeface="微软雅黑" charset="0"/>
                <a:ea typeface="微软雅黑" charset="0"/>
              </a:rPr>
              <a:t>统一运维服务方案：</a:t>
            </a:r>
            <a:endParaRPr lang="en-US" altLang="zh-CN" sz="1800" b="1" dirty="0">
              <a:solidFill>
                <a:schemeClr val="accent3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accent3"/>
                </a:solidFill>
                <a:latin typeface="微软雅黑" charset="0"/>
                <a:ea typeface="微软雅黑" charset="0"/>
              </a:rPr>
              <a:t>连通性评估</a:t>
            </a:r>
            <a:endParaRPr lang="en-US" altLang="zh-CN" sz="1400" b="1" dirty="0">
              <a:solidFill>
                <a:schemeClr val="accent3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accent3"/>
                </a:solidFill>
                <a:latin typeface="微软雅黑" charset="0"/>
                <a:ea typeface="微软雅黑" charset="0"/>
              </a:rPr>
              <a:t>运维反馈：</a:t>
            </a:r>
            <a:endParaRPr lang="en-US" altLang="zh-CN" sz="1400" b="1" dirty="0">
              <a:solidFill>
                <a:schemeClr val="accent3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accent3"/>
                </a:solidFill>
                <a:latin typeface="微软雅黑" charset="0"/>
                <a:ea typeface="微软雅黑" charset="0"/>
              </a:rPr>
              <a:t>运行分析：</a:t>
            </a:r>
            <a:endParaRPr lang="en-US" altLang="zh-CN" sz="1400" b="1" dirty="0">
              <a:solidFill>
                <a:schemeClr val="accent3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5" name="Placeholder text"/>
          <p:cNvSpPr txBox="1"/>
          <p:nvPr/>
        </p:nvSpPr>
        <p:spPr>
          <a:xfrm>
            <a:off x="10052089" y="6406649"/>
            <a:ext cx="2914062" cy="114935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zh-CN" altLang="en-US" sz="2000" b="1" dirty="0">
                <a:solidFill>
                  <a:schemeClr val="accent4"/>
                </a:solidFill>
                <a:latin typeface="微软雅黑" charset="0"/>
                <a:ea typeface="微软雅黑" charset="0"/>
              </a:rPr>
              <a:t>运行服务方案</a:t>
            </a:r>
            <a:endParaRPr lang="en-US" altLang="zh-CN" sz="2000" b="1" dirty="0">
              <a:solidFill>
                <a:schemeClr val="accent4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4"/>
                </a:solidFill>
                <a:latin typeface="微软雅黑" charset="0"/>
                <a:ea typeface="微软雅黑" charset="0"/>
              </a:rPr>
              <a:t>策略优化：</a:t>
            </a:r>
            <a:endParaRPr lang="en-US" altLang="zh-CN" b="1" dirty="0">
              <a:solidFill>
                <a:schemeClr val="accent4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4"/>
                </a:solidFill>
                <a:latin typeface="微软雅黑" charset="0"/>
                <a:ea typeface="微软雅黑" charset="0"/>
              </a:rPr>
              <a:t>传输优化：</a:t>
            </a:r>
            <a:endParaRPr lang="en-US" altLang="zh-CN" b="1" dirty="0">
              <a:solidFill>
                <a:schemeClr val="accent4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4"/>
                </a:solidFill>
                <a:latin typeface="微软雅黑" charset="0"/>
                <a:ea typeface="微软雅黑" charset="0"/>
              </a:rPr>
              <a:t>配置优化</a:t>
            </a:r>
            <a:endParaRPr lang="zh-CN" b="1" dirty="0">
              <a:solidFill>
                <a:schemeClr val="accent4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文本框 140"/>
          <p:cNvSpPr/>
          <p:nvPr/>
        </p:nvSpPr>
        <p:spPr>
          <a:xfrm>
            <a:off x="7820025" y="1306195"/>
            <a:ext cx="5743575" cy="3747135"/>
          </a:xfrm>
          <a:prstGeom prst="roundRect">
            <a:avLst>
              <a:gd name="adj" fmla="val 4982"/>
            </a:avLst>
          </a:prstGeom>
          <a:solidFill>
            <a:schemeClr val="accent6">
              <a:lumMod val="20000"/>
              <a:lumOff val="80000"/>
              <a:alpha val="59000"/>
            </a:schemeClr>
          </a:solidFill>
          <a:ln w="15875">
            <a:noFill/>
          </a:ln>
        </p:spPr>
        <p:txBody>
          <a:bodyPr anchor="ctr" anchorCtr="0"/>
          <a:lstStyle/>
          <a:p>
            <a:pPr lvl="0" algn="ctr" defTabSz="1183640" eaLnBrk="0" fontAlgn="ctr" hangingPunct="0">
              <a:lnSpc>
                <a:spcPct val="110000"/>
              </a:lnSpc>
              <a:buClrTx/>
              <a:buSzTx/>
              <a:buFontTx/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9025" y="424815"/>
            <a:ext cx="8136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accent6"/>
                </a:solidFill>
                <a:latin typeface="微软雅黑" charset="0"/>
                <a:ea typeface="微软雅黑" charset="0"/>
                <a:cs typeface="微软雅黑" charset="0"/>
              </a:rPr>
              <a:t>运行管理标准化</a:t>
            </a:r>
            <a:r>
              <a:rPr lang="en-US" altLang="zh-CN" sz="3200" dirty="0">
                <a:solidFill>
                  <a:schemeClr val="accent6"/>
                </a:solidFill>
                <a:latin typeface="微软雅黑" charset="0"/>
                <a:ea typeface="微软雅黑" charset="0"/>
                <a:cs typeface="微软雅黑" charset="0"/>
              </a:rPr>
              <a:t>-</a:t>
            </a:r>
            <a:r>
              <a:rPr lang="zh-CN" altLang="en-US" sz="32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打造企业</a:t>
            </a:r>
            <a:r>
              <a:rPr lang="en-US" altLang="zh-CN" sz="32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ICT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系统的系统性</a:t>
            </a:r>
            <a:endParaRPr lang="zh-CN" altLang="en-US" sz="3200" dirty="0">
              <a:solidFill>
                <a:schemeClr val="tx1"/>
              </a:solidFill>
              <a:highlight>
                <a:srgbClr val="FFFF00"/>
              </a:highlight>
              <a:latin typeface="微软雅黑" charset="0"/>
              <a:ea typeface="微软雅黑" charset="0"/>
              <a:cs typeface="微软雅黑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80664" y="485253"/>
            <a:ext cx="613866" cy="320403"/>
            <a:chOff x="233417" y="523335"/>
            <a:chExt cx="412207" cy="20369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  <p:pic>
        <p:nvPicPr>
          <p:cNvPr id="7" name="图片 6" descr="logo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335" y="0"/>
            <a:ext cx="1839595" cy="104203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21995" y="1301115"/>
            <a:ext cx="5694045" cy="5689600"/>
            <a:chOff x="6479" y="1461"/>
            <a:chExt cx="9266" cy="9263"/>
          </a:xfrm>
        </p:grpSpPr>
        <p:sp>
          <p:nvSpPr>
            <p:cNvPr id="65" name="椭圆 64"/>
            <p:cNvSpPr/>
            <p:nvPr/>
          </p:nvSpPr>
          <p:spPr>
            <a:xfrm>
              <a:off x="7995" y="2829"/>
              <a:ext cx="6323" cy="6322"/>
            </a:xfrm>
            <a:prstGeom prst="ellipse">
              <a:avLst/>
            </a:prstGeom>
            <a:gradFill flip="none" rotWithShape="1">
              <a:gsLst>
                <a:gs pos="0">
                  <a:srgbClr val="3E5DBF"/>
                </a:gs>
                <a:gs pos="100000">
                  <a:srgbClr val="693285">
                    <a:lumMod val="96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sp>
          <p:nvSpPr>
            <p:cNvPr id="102" name="椭圆 101"/>
            <p:cNvSpPr>
              <a:spLocks noChangeArrowheads="1"/>
            </p:cNvSpPr>
            <p:nvPr/>
          </p:nvSpPr>
          <p:spPr bwMode="auto">
            <a:xfrm>
              <a:off x="6479" y="1461"/>
              <a:ext cx="9266" cy="9263"/>
            </a:xfrm>
            <a:prstGeom prst="ellipse">
              <a:avLst/>
            </a:prstGeom>
            <a:noFill/>
            <a:ln w="38100">
              <a:solidFill>
                <a:srgbClr val="00A1FF">
                  <a:alpha val="5098"/>
                </a:srgbClr>
              </a:solidFill>
              <a:miter lim="800000"/>
            </a:ln>
            <a:effectLst>
              <a:outerShdw blurRad="511175" algn="tl" rotWithShape="0">
                <a:srgbClr val="808080">
                  <a:alpha val="53999"/>
                </a:srgbClr>
              </a:outerShdw>
            </a:effec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sp>
          <p:nvSpPr>
            <p:cNvPr id="64" name="椭圆 63"/>
            <p:cNvSpPr>
              <a:spLocks noChangeArrowheads="1"/>
            </p:cNvSpPr>
            <p:nvPr/>
          </p:nvSpPr>
          <p:spPr bwMode="auto">
            <a:xfrm>
              <a:off x="7575" y="2368"/>
              <a:ext cx="7398" cy="7395"/>
            </a:xfrm>
            <a:prstGeom prst="ellipse">
              <a:avLst/>
            </a:prstGeom>
            <a:noFill/>
            <a:ln w="12700" cap="flat" cmpd="sng">
              <a:solidFill>
                <a:schemeClr val="accent1">
                  <a:alpha val="48000"/>
                </a:schemeClr>
              </a:solidFill>
              <a:prstDash val="solid"/>
              <a:miter lim="800000"/>
            </a:ln>
            <a:effectLst>
              <a:outerShdw blurRad="511175" algn="tl" rotWithShape="0">
                <a:srgbClr val="808080">
                  <a:alpha val="53999"/>
                </a:srgbClr>
              </a:outerShdw>
            </a:effec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547" y="4340"/>
              <a:ext cx="3454" cy="34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sp>
          <p:nvSpPr>
            <p:cNvPr id="14343" name="文本框 65"/>
            <p:cNvSpPr txBox="1"/>
            <p:nvPr/>
          </p:nvSpPr>
          <p:spPr>
            <a:xfrm>
              <a:off x="9547" y="5510"/>
              <a:ext cx="3455" cy="13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44712" tIns="72355" rIns="144712" bIns="72355"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charset="0"/>
                  <a:ea typeface="微软雅黑" charset="0"/>
                </a:rPr>
                <a:t>网络传输</a:t>
              </a:r>
              <a:endParaRPr lang="zh-CN" altLang="en-US" sz="2400" b="1" dirty="0">
                <a:solidFill>
                  <a:srgbClr val="404040"/>
                </a:solidFill>
                <a:latin typeface="微软雅黑" charset="0"/>
                <a:ea typeface="微软雅黑" charset="0"/>
              </a:endParaRPr>
            </a:p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7030A0"/>
                  </a:solidFill>
                  <a:latin typeface="微软雅黑" charset="0"/>
                  <a:ea typeface="微软雅黑" charset="0"/>
                </a:rPr>
                <a:t>运行管理</a:t>
              </a:r>
              <a:endParaRPr lang="zh-CN" altLang="en-US" sz="2400" b="1" dirty="0">
                <a:solidFill>
                  <a:srgbClr val="7030A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4344" name="椭圆 89"/>
            <p:cNvSpPr/>
            <p:nvPr/>
          </p:nvSpPr>
          <p:spPr>
            <a:xfrm>
              <a:off x="7398" y="5143"/>
              <a:ext cx="446" cy="446"/>
            </a:xfrm>
            <a:prstGeom prst="ellipse">
              <a:avLst/>
            </a:prstGeom>
            <a:solidFill>
              <a:srgbClr val="00A1FF"/>
            </a:solidFill>
            <a:ln w="12700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400">
                <a:solidFill>
                  <a:srgbClr val="FFFFFF"/>
                </a:solidFill>
                <a:latin typeface="微软雅黑" charset="0"/>
                <a:ea typeface="微软雅黑" charset="0"/>
                <a:sym typeface="微软雅黑"/>
              </a:endParaRPr>
            </a:p>
          </p:txBody>
        </p:sp>
        <p:sp>
          <p:nvSpPr>
            <p:cNvPr id="14345" name="文本框 87"/>
            <p:cNvSpPr txBox="1"/>
            <p:nvPr/>
          </p:nvSpPr>
          <p:spPr>
            <a:xfrm>
              <a:off x="11249" y="3708"/>
              <a:ext cx="1674" cy="3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18104" rIns="18104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defTabSz="304800" eaLnBrk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charset="0"/>
                  <a:ea typeface="微软雅黑" charset="0"/>
                </a:rPr>
                <a:t>连通性</a:t>
              </a:r>
              <a:endParaRPr lang="zh-CN" altLang="en-US" sz="1000" dirty="0">
                <a:solidFill>
                  <a:srgbClr val="FFFFFF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4346" name="文本框 92"/>
            <p:cNvSpPr txBox="1"/>
            <p:nvPr/>
          </p:nvSpPr>
          <p:spPr>
            <a:xfrm>
              <a:off x="13016" y="5298"/>
              <a:ext cx="1561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架构设计</a:t>
              </a:r>
              <a:endParaRPr lang="zh-CN" altLang="en-US" sz="10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4347" name="文本框 47"/>
            <p:cNvSpPr txBox="1"/>
            <p:nvPr/>
          </p:nvSpPr>
          <p:spPr>
            <a:xfrm>
              <a:off x="8212" y="5813"/>
              <a:ext cx="1527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运行档案 </a:t>
              </a:r>
              <a:endParaRPr lang="zh-CN" altLang="en-US" sz="10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4348" name="文本框 53"/>
            <p:cNvSpPr txBox="1"/>
            <p:nvPr/>
          </p:nvSpPr>
          <p:spPr>
            <a:xfrm>
              <a:off x="8292" y="4546"/>
              <a:ext cx="1738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资源使用率</a:t>
              </a:r>
              <a:endParaRPr lang="zh-CN" altLang="en-US" sz="10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4349" name="文本框 58"/>
            <p:cNvSpPr txBox="1"/>
            <p:nvPr/>
          </p:nvSpPr>
          <p:spPr>
            <a:xfrm>
              <a:off x="10643" y="8507"/>
              <a:ext cx="1561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资源分配</a:t>
              </a:r>
              <a:endParaRPr lang="zh-CN" altLang="en-US" sz="10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4350" name="文本框 68"/>
            <p:cNvSpPr txBox="1"/>
            <p:nvPr/>
          </p:nvSpPr>
          <p:spPr>
            <a:xfrm>
              <a:off x="12525" y="7475"/>
              <a:ext cx="1561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等级设定</a:t>
              </a:r>
              <a:endParaRPr lang="zh-CN" altLang="en-US" sz="10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63" name="KSO_Shape"/>
            <p:cNvSpPr>
              <a:spLocks noChangeAspect="1"/>
            </p:cNvSpPr>
            <p:nvPr/>
          </p:nvSpPr>
          <p:spPr>
            <a:xfrm>
              <a:off x="13310" y="4889"/>
              <a:ext cx="590" cy="424"/>
            </a:xfrm>
            <a:custGeom>
              <a:avLst/>
              <a:gdLst/>
              <a:ahLst/>
              <a:cxnLst/>
              <a:rect l="l" t="t" r="r" b="b"/>
              <a:pathLst>
                <a:path w="1690322" h="1152128">
                  <a:moveTo>
                    <a:pt x="826556" y="1149986"/>
                  </a:moveTo>
                  <a:lnTo>
                    <a:pt x="889752" y="1149986"/>
                  </a:lnTo>
                  <a:cubicBezTo>
                    <a:pt x="889500" y="1150690"/>
                    <a:pt x="889449" y="1151409"/>
                    <a:pt x="889399" y="1152128"/>
                  </a:cubicBezTo>
                  <a:lnTo>
                    <a:pt x="826226" y="1152128"/>
                  </a:lnTo>
                  <a:close/>
                  <a:moveTo>
                    <a:pt x="1243612" y="747450"/>
                  </a:moveTo>
                  <a:cubicBezTo>
                    <a:pt x="1477312" y="740021"/>
                    <a:pt x="1674794" y="919019"/>
                    <a:pt x="1690322" y="1152128"/>
                  </a:cubicBezTo>
                  <a:lnTo>
                    <a:pt x="1626622" y="1152128"/>
                  </a:lnTo>
                  <a:cubicBezTo>
                    <a:pt x="1611628" y="955005"/>
                    <a:pt x="1443876" y="804288"/>
                    <a:pt x="1245620" y="810590"/>
                  </a:cubicBezTo>
                  <a:cubicBezTo>
                    <a:pt x="1189595" y="812371"/>
                    <a:pt x="1136798" y="826511"/>
                    <a:pt x="1090488" y="851592"/>
                  </a:cubicBezTo>
                  <a:cubicBezTo>
                    <a:pt x="1079087" y="833319"/>
                    <a:pt x="1065672" y="816545"/>
                    <a:pt x="1049512" y="802255"/>
                  </a:cubicBezTo>
                  <a:cubicBezTo>
                    <a:pt x="1106685" y="768739"/>
                    <a:pt x="1172955" y="749696"/>
                    <a:pt x="1243612" y="747450"/>
                  </a:cubicBezTo>
                  <a:close/>
                  <a:moveTo>
                    <a:pt x="562417" y="606836"/>
                  </a:moveTo>
                  <a:cubicBezTo>
                    <a:pt x="877321" y="596825"/>
                    <a:pt x="1143423" y="838020"/>
                    <a:pt x="1164346" y="1152128"/>
                  </a:cubicBezTo>
                  <a:lnTo>
                    <a:pt x="1078512" y="1152128"/>
                  </a:lnTo>
                  <a:cubicBezTo>
                    <a:pt x="1058307" y="886510"/>
                    <a:pt x="832267" y="683424"/>
                    <a:pt x="565122" y="691915"/>
                  </a:cubicBezTo>
                  <a:cubicBezTo>
                    <a:pt x="308709" y="700066"/>
                    <a:pt x="102467" y="900340"/>
                    <a:pt x="85124" y="1152128"/>
                  </a:cubicBezTo>
                  <a:lnTo>
                    <a:pt x="0" y="1152128"/>
                  </a:lnTo>
                  <a:cubicBezTo>
                    <a:pt x="17286" y="854342"/>
                    <a:pt x="260044" y="616447"/>
                    <a:pt x="562417" y="606836"/>
                  </a:cubicBezTo>
                  <a:close/>
                  <a:moveTo>
                    <a:pt x="1257403" y="357877"/>
                  </a:moveTo>
                  <a:cubicBezTo>
                    <a:pt x="1175548" y="357877"/>
                    <a:pt x="1109192" y="424234"/>
                    <a:pt x="1109192" y="506089"/>
                  </a:cubicBezTo>
                  <a:cubicBezTo>
                    <a:pt x="1109192" y="587944"/>
                    <a:pt x="1175548" y="654300"/>
                    <a:pt x="1257403" y="654300"/>
                  </a:cubicBezTo>
                  <a:cubicBezTo>
                    <a:pt x="1339258" y="654300"/>
                    <a:pt x="1405614" y="587944"/>
                    <a:pt x="1405614" y="506089"/>
                  </a:cubicBezTo>
                  <a:cubicBezTo>
                    <a:pt x="1405614" y="424234"/>
                    <a:pt x="1339258" y="357877"/>
                    <a:pt x="1257403" y="357877"/>
                  </a:cubicBezTo>
                  <a:close/>
                  <a:moveTo>
                    <a:pt x="1257403" y="297099"/>
                  </a:moveTo>
                  <a:cubicBezTo>
                    <a:pt x="1372825" y="297099"/>
                    <a:pt x="1466393" y="390667"/>
                    <a:pt x="1466393" y="506089"/>
                  </a:cubicBezTo>
                  <a:cubicBezTo>
                    <a:pt x="1466393" y="621511"/>
                    <a:pt x="1372825" y="715079"/>
                    <a:pt x="1257403" y="715079"/>
                  </a:cubicBezTo>
                  <a:cubicBezTo>
                    <a:pt x="1141981" y="715079"/>
                    <a:pt x="1048414" y="621511"/>
                    <a:pt x="1048414" y="506089"/>
                  </a:cubicBezTo>
                  <a:cubicBezTo>
                    <a:pt x="1048414" y="390667"/>
                    <a:pt x="1141981" y="297099"/>
                    <a:pt x="1257403" y="297099"/>
                  </a:cubicBezTo>
                  <a:close/>
                  <a:moveTo>
                    <a:pt x="580999" y="81897"/>
                  </a:moveTo>
                  <a:cubicBezTo>
                    <a:pt x="470702" y="81897"/>
                    <a:pt x="381289" y="171311"/>
                    <a:pt x="381289" y="281608"/>
                  </a:cubicBezTo>
                  <a:cubicBezTo>
                    <a:pt x="381289" y="391906"/>
                    <a:pt x="470702" y="481318"/>
                    <a:pt x="580999" y="481318"/>
                  </a:cubicBezTo>
                  <a:cubicBezTo>
                    <a:pt x="691297" y="481318"/>
                    <a:pt x="780710" y="391906"/>
                    <a:pt x="780710" y="281608"/>
                  </a:cubicBezTo>
                  <a:cubicBezTo>
                    <a:pt x="780710" y="171311"/>
                    <a:pt x="691297" y="81897"/>
                    <a:pt x="580999" y="81897"/>
                  </a:cubicBezTo>
                  <a:close/>
                  <a:moveTo>
                    <a:pt x="580999" y="0"/>
                  </a:moveTo>
                  <a:cubicBezTo>
                    <a:pt x="736527" y="0"/>
                    <a:pt x="862607" y="126080"/>
                    <a:pt x="862607" y="281608"/>
                  </a:cubicBezTo>
                  <a:cubicBezTo>
                    <a:pt x="862607" y="437136"/>
                    <a:pt x="736527" y="563216"/>
                    <a:pt x="580999" y="563216"/>
                  </a:cubicBezTo>
                  <a:cubicBezTo>
                    <a:pt x="425471" y="563216"/>
                    <a:pt x="299392" y="437136"/>
                    <a:pt x="299392" y="281608"/>
                  </a:cubicBezTo>
                  <a:cubicBezTo>
                    <a:pt x="299392" y="126080"/>
                    <a:pt x="425471" y="0"/>
                    <a:pt x="580999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146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sp>
          <p:nvSpPr>
            <p:cNvPr id="14360" name="椭圆 109"/>
            <p:cNvSpPr/>
            <p:nvPr/>
          </p:nvSpPr>
          <p:spPr>
            <a:xfrm flipH="1" flipV="1">
              <a:off x="14330" y="5229"/>
              <a:ext cx="396" cy="381"/>
            </a:xfrm>
            <a:prstGeom prst="ellipse">
              <a:avLst/>
            </a:prstGeom>
            <a:solidFill>
              <a:srgbClr val="693285"/>
            </a:solidFill>
            <a:ln w="12700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400">
                <a:solidFill>
                  <a:srgbClr val="FFFFFF"/>
                </a:solidFill>
                <a:latin typeface="微软雅黑" charset="0"/>
                <a:ea typeface="微软雅黑" charset="0"/>
                <a:sym typeface="微软雅黑"/>
              </a:endParaRPr>
            </a:p>
          </p:txBody>
        </p:sp>
        <p:grpSp>
          <p:nvGrpSpPr>
            <p:cNvPr id="14361" name="组合 9"/>
            <p:cNvGrpSpPr>
              <a:grpSpLocks noChangeAspect="1"/>
            </p:cNvGrpSpPr>
            <p:nvPr/>
          </p:nvGrpSpPr>
          <p:grpSpPr>
            <a:xfrm>
              <a:off x="9144" y="4102"/>
              <a:ext cx="425" cy="424"/>
              <a:chOff x="11363326" y="-2538413"/>
              <a:chExt cx="285750" cy="285750"/>
            </a:xfrm>
          </p:grpSpPr>
          <p:sp>
            <p:nvSpPr>
              <p:cNvPr id="14378" name="Oval 31"/>
              <p:cNvSpPr/>
              <p:nvPr/>
            </p:nvSpPr>
            <p:spPr>
              <a:xfrm>
                <a:off x="11423651" y="-2297113"/>
                <a:ext cx="150813" cy="44450"/>
              </a:xfrm>
              <a:prstGeom prst="ellipse">
                <a:avLst/>
              </a:prstGeom>
              <a:noFill/>
              <a:ln w="12700" cap="rnd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lIns="144716" tIns="72358" rIns="144716" bIns="72358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2400"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14379" name="Rectangle 32"/>
              <p:cNvSpPr/>
              <p:nvPr/>
            </p:nvSpPr>
            <p:spPr>
              <a:xfrm>
                <a:off x="11363326" y="-2538413"/>
                <a:ext cx="285750" cy="195263"/>
              </a:xfrm>
              <a:prstGeom prst="rect">
                <a:avLst/>
              </a:prstGeom>
              <a:noFill/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44716" tIns="72358" rIns="144716" bIns="72358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2400"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14380" name="Line 33"/>
              <p:cNvSpPr/>
              <p:nvPr/>
            </p:nvSpPr>
            <p:spPr>
              <a:xfrm>
                <a:off x="11401426" y="-2508250"/>
                <a:ext cx="209550" cy="0"/>
              </a:xfrm>
              <a:prstGeom prst="line">
                <a:avLst/>
              </a:prstGeom>
              <a:ln w="12700" cap="rnd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1" name="Line 34"/>
              <p:cNvSpPr/>
              <p:nvPr/>
            </p:nvSpPr>
            <p:spPr>
              <a:xfrm>
                <a:off x="11522076" y="-2447925"/>
                <a:ext cx="88900" cy="0"/>
              </a:xfrm>
              <a:prstGeom prst="line">
                <a:avLst/>
              </a:prstGeom>
              <a:ln w="12700" cap="rnd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2" name="Line 35"/>
              <p:cNvSpPr/>
              <p:nvPr/>
            </p:nvSpPr>
            <p:spPr>
              <a:xfrm>
                <a:off x="11522076" y="-2417763"/>
                <a:ext cx="88900" cy="0"/>
              </a:xfrm>
              <a:prstGeom prst="line">
                <a:avLst/>
              </a:prstGeom>
              <a:ln w="12700" cap="rnd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3" name="Line 36"/>
              <p:cNvSpPr/>
              <p:nvPr/>
            </p:nvSpPr>
            <p:spPr>
              <a:xfrm>
                <a:off x="11522076" y="-2387600"/>
                <a:ext cx="88900" cy="0"/>
              </a:xfrm>
              <a:prstGeom prst="line">
                <a:avLst/>
              </a:prstGeom>
              <a:ln w="12700" cap="rnd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4" name="Line 37"/>
              <p:cNvSpPr/>
              <p:nvPr/>
            </p:nvSpPr>
            <p:spPr>
              <a:xfrm flipV="1">
                <a:off x="11393488" y="-2409825"/>
                <a:ext cx="0" cy="30163"/>
              </a:xfrm>
              <a:prstGeom prst="line">
                <a:avLst/>
              </a:prstGeom>
              <a:ln w="12700" cap="rnd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5" name="Line 38"/>
              <p:cNvSpPr/>
              <p:nvPr/>
            </p:nvSpPr>
            <p:spPr>
              <a:xfrm flipV="1">
                <a:off x="11423651" y="-2439988"/>
                <a:ext cx="0" cy="60325"/>
              </a:xfrm>
              <a:prstGeom prst="line">
                <a:avLst/>
              </a:prstGeom>
              <a:ln w="12700" cap="rnd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6" name="Line 39"/>
              <p:cNvSpPr/>
              <p:nvPr/>
            </p:nvSpPr>
            <p:spPr>
              <a:xfrm flipV="1">
                <a:off x="11453813" y="-2470150"/>
                <a:ext cx="0" cy="90488"/>
              </a:xfrm>
              <a:prstGeom prst="line">
                <a:avLst/>
              </a:prstGeom>
              <a:ln w="12700" cap="rnd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7" name="Line 40"/>
              <p:cNvSpPr/>
              <p:nvPr/>
            </p:nvSpPr>
            <p:spPr>
              <a:xfrm flipV="1">
                <a:off x="11483976" y="-2439988"/>
                <a:ext cx="0" cy="60325"/>
              </a:xfrm>
              <a:prstGeom prst="line">
                <a:avLst/>
              </a:prstGeom>
              <a:ln w="12700" cap="rnd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8" name="Line 41"/>
              <p:cNvSpPr/>
              <p:nvPr/>
            </p:nvSpPr>
            <p:spPr>
              <a:xfrm flipV="1">
                <a:off x="11498263" y="-2335213"/>
                <a:ext cx="0" cy="60325"/>
              </a:xfrm>
              <a:prstGeom prst="line">
                <a:avLst/>
              </a:prstGeom>
              <a:ln w="12700" cap="rnd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3" name="KSO_Shape"/>
            <p:cNvSpPr/>
            <p:nvPr/>
          </p:nvSpPr>
          <p:spPr bwMode="auto">
            <a:xfrm>
              <a:off x="11450" y="3259"/>
              <a:ext cx="464" cy="438"/>
            </a:xfrm>
            <a:custGeom>
              <a:avLst/>
              <a:gdLst>
                <a:gd name="T0" fmla="*/ 1646201 w 2921000"/>
                <a:gd name="T1" fmla="*/ 1934112 h 2743200"/>
                <a:gd name="T2" fmla="*/ 1749643 w 2921000"/>
                <a:gd name="T3" fmla="*/ 1872613 h 2743200"/>
                <a:gd name="T4" fmla="*/ 2051083 w 2921000"/>
                <a:gd name="T5" fmla="*/ 2015900 h 2743200"/>
                <a:gd name="T6" fmla="*/ 2102487 w 2921000"/>
                <a:gd name="T7" fmla="*/ 2213078 h 2743200"/>
                <a:gd name="T8" fmla="*/ 1908296 w 2921000"/>
                <a:gd name="T9" fmla="*/ 2213395 h 2743200"/>
                <a:gd name="T10" fmla="*/ 1430751 w 2921000"/>
                <a:gd name="T11" fmla="*/ 2480314 h 2743200"/>
                <a:gd name="T12" fmla="*/ 1254012 w 2921000"/>
                <a:gd name="T13" fmla="*/ 2348440 h 2743200"/>
                <a:gd name="T14" fmla="*/ 1083936 w 2921000"/>
                <a:gd name="T15" fmla="*/ 2125267 h 2743200"/>
                <a:gd name="T16" fmla="*/ 1188330 w 2921000"/>
                <a:gd name="T17" fmla="*/ 1958522 h 2743200"/>
                <a:gd name="T18" fmla="*/ 1648386 w 2921000"/>
                <a:gd name="T19" fmla="*/ 1223950 h 2743200"/>
                <a:gd name="T20" fmla="*/ 1786964 w 2921000"/>
                <a:gd name="T21" fmla="*/ 1348536 h 2743200"/>
                <a:gd name="T22" fmla="*/ 1838654 w 2921000"/>
                <a:gd name="T23" fmla="*/ 1488021 h 2743200"/>
                <a:gd name="T24" fmla="*/ 1830409 w 2921000"/>
                <a:gd name="T25" fmla="*/ 1585343 h 2743200"/>
                <a:gd name="T26" fmla="*/ 1756204 w 2921000"/>
                <a:gd name="T27" fmla="*/ 1724828 h 2743200"/>
                <a:gd name="T28" fmla="*/ 1630627 w 2921000"/>
                <a:gd name="T29" fmla="*/ 1828491 h 2743200"/>
                <a:gd name="T30" fmla="*/ 1475876 w 2921000"/>
                <a:gd name="T31" fmla="*/ 1788548 h 2743200"/>
                <a:gd name="T32" fmla="*/ 1387084 w 2921000"/>
                <a:gd name="T33" fmla="*/ 1637016 h 2743200"/>
                <a:gd name="T34" fmla="*/ 1328418 w 2921000"/>
                <a:gd name="T35" fmla="*/ 1536523 h 2743200"/>
                <a:gd name="T36" fmla="*/ 1358544 w 2921000"/>
                <a:gd name="T37" fmla="*/ 1470585 h 2743200"/>
                <a:gd name="T38" fmla="*/ 1425138 w 2921000"/>
                <a:gd name="T39" fmla="*/ 1298131 h 2743200"/>
                <a:gd name="T40" fmla="*/ 1590354 w 2921000"/>
                <a:gd name="T41" fmla="*/ 1216025 h 2743200"/>
                <a:gd name="T42" fmla="*/ 604203 w 2921000"/>
                <a:gd name="T43" fmla="*/ 1090421 h 2743200"/>
                <a:gd name="T44" fmla="*/ 443230 w 2921000"/>
                <a:gd name="T45" fmla="*/ 2410422 h 2743200"/>
                <a:gd name="T46" fmla="*/ 2573655 w 2921000"/>
                <a:gd name="T47" fmla="*/ 2613963 h 2743200"/>
                <a:gd name="T48" fmla="*/ 2652077 w 2921000"/>
                <a:gd name="T49" fmla="*/ 2574271 h 2743200"/>
                <a:gd name="T50" fmla="*/ 2808605 w 2921000"/>
                <a:gd name="T51" fmla="*/ 1152341 h 2743200"/>
                <a:gd name="T52" fmla="*/ 2764790 w 2921000"/>
                <a:gd name="T53" fmla="*/ 1076132 h 2743200"/>
                <a:gd name="T54" fmla="*/ 1391618 w 2921000"/>
                <a:gd name="T55" fmla="*/ 763587 h 2743200"/>
                <a:gd name="T56" fmla="*/ 2455863 w 2921000"/>
                <a:gd name="T57" fmla="*/ 816769 h 2743200"/>
                <a:gd name="T58" fmla="*/ 1391618 w 2921000"/>
                <a:gd name="T59" fmla="*/ 869950 h 2743200"/>
                <a:gd name="T60" fmla="*/ 1338581 w 2921000"/>
                <a:gd name="T61" fmla="*/ 811387 h 2743200"/>
                <a:gd name="T62" fmla="*/ 1888758 w 2921000"/>
                <a:gd name="T63" fmla="*/ 538801 h 2743200"/>
                <a:gd name="T64" fmla="*/ 1935480 w 2921000"/>
                <a:gd name="T65" fmla="*/ 602996 h 2743200"/>
                <a:gd name="T66" fmla="*/ 1380853 w 2921000"/>
                <a:gd name="T67" fmla="*/ 644835 h 2743200"/>
                <a:gd name="T68" fmla="*/ 1340488 w 2921000"/>
                <a:gd name="T69" fmla="*/ 576168 h 2743200"/>
                <a:gd name="T70" fmla="*/ 2105660 w 2921000"/>
                <a:gd name="T71" fmla="*/ 537590 h 2743200"/>
                <a:gd name="T72" fmla="*/ 2147887 w 2921000"/>
                <a:gd name="T73" fmla="*/ 611258 h 2743200"/>
                <a:gd name="T74" fmla="*/ 2556510 w 2921000"/>
                <a:gd name="T75" fmla="*/ 602685 h 2743200"/>
                <a:gd name="T76" fmla="*/ 1286827 w 2921000"/>
                <a:gd name="T77" fmla="*/ 94944 h 2743200"/>
                <a:gd name="T78" fmla="*/ 1199833 w 2921000"/>
                <a:gd name="T79" fmla="*/ 140987 h 2743200"/>
                <a:gd name="T80" fmla="*/ 2636520 w 2921000"/>
                <a:gd name="T81" fmla="*/ 925302 h 2743200"/>
                <a:gd name="T82" fmla="*/ 2070735 w 2921000"/>
                <a:gd name="T83" fmla="*/ 676671 h 2743200"/>
                <a:gd name="T84" fmla="*/ 2008187 w 2921000"/>
                <a:gd name="T85" fmla="*/ 526476 h 2743200"/>
                <a:gd name="T86" fmla="*/ 2112327 w 2921000"/>
                <a:gd name="T87" fmla="*/ 19687 h 2743200"/>
                <a:gd name="T88" fmla="*/ 2586990 w 2921000"/>
                <a:gd name="T89" fmla="*/ 462969 h 2743200"/>
                <a:gd name="T90" fmla="*/ 2737485 w 2921000"/>
                <a:gd name="T91" fmla="*/ 686197 h 2743200"/>
                <a:gd name="T92" fmla="*/ 2856230 w 2921000"/>
                <a:gd name="T93" fmla="*/ 1017388 h 2743200"/>
                <a:gd name="T94" fmla="*/ 2920683 w 2921000"/>
                <a:gd name="T95" fmla="*/ 1179014 h 2743200"/>
                <a:gd name="T96" fmla="*/ 2725103 w 2921000"/>
                <a:gd name="T97" fmla="*/ 2656195 h 2743200"/>
                <a:gd name="T98" fmla="*/ 2528887 w 2921000"/>
                <a:gd name="T99" fmla="*/ 2743200 h 2743200"/>
                <a:gd name="T100" fmla="*/ 95250 w 2921000"/>
                <a:gd name="T101" fmla="*/ 2679693 h 2743200"/>
                <a:gd name="T102" fmla="*/ 317 w 2921000"/>
                <a:gd name="T103" fmla="*/ 2485360 h 2743200"/>
                <a:gd name="T104" fmla="*/ 67945 w 2921000"/>
                <a:gd name="T105" fmla="*/ 450267 h 2743200"/>
                <a:gd name="T106" fmla="*/ 265113 w 2921000"/>
                <a:gd name="T107" fmla="*/ 360087 h 2743200"/>
                <a:gd name="T108" fmla="*/ 162243 w 2921000"/>
                <a:gd name="T109" fmla="*/ 531874 h 2743200"/>
                <a:gd name="T110" fmla="*/ 123190 w 2921000"/>
                <a:gd name="T111" fmla="*/ 2488536 h 2743200"/>
                <a:gd name="T112" fmla="*/ 193993 w 2921000"/>
                <a:gd name="T113" fmla="*/ 2581574 h 2743200"/>
                <a:gd name="T114" fmla="*/ 302577 w 2921000"/>
                <a:gd name="T115" fmla="*/ 2508223 h 2743200"/>
                <a:gd name="T116" fmla="*/ 482917 w 2921000"/>
                <a:gd name="T117" fmla="*/ 1075497 h 2743200"/>
                <a:gd name="T118" fmla="*/ 642937 w 2921000"/>
                <a:gd name="T119" fmla="*/ 937369 h 2743200"/>
                <a:gd name="T120" fmla="*/ 1087437 w 2921000"/>
                <a:gd name="T121" fmla="*/ 125110 h 2743200"/>
                <a:gd name="T122" fmla="*/ 1221105 w 2921000"/>
                <a:gd name="T123" fmla="*/ 9844 h 27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21000" h="2743200">
                  <a:moveTo>
                    <a:pt x="1429165" y="1871662"/>
                  </a:moveTo>
                  <a:lnTo>
                    <a:pt x="1430751" y="1884976"/>
                  </a:lnTo>
                  <a:lnTo>
                    <a:pt x="1434242" y="1903680"/>
                  </a:lnTo>
                  <a:lnTo>
                    <a:pt x="1438367" y="1927455"/>
                  </a:lnTo>
                  <a:lnTo>
                    <a:pt x="1443761" y="1954718"/>
                  </a:lnTo>
                  <a:lnTo>
                    <a:pt x="1457087" y="2018119"/>
                  </a:lnTo>
                  <a:lnTo>
                    <a:pt x="1471684" y="2085641"/>
                  </a:lnTo>
                  <a:lnTo>
                    <a:pt x="1485962" y="2151579"/>
                  </a:lnTo>
                  <a:lnTo>
                    <a:pt x="1498337" y="2207372"/>
                  </a:lnTo>
                  <a:lnTo>
                    <a:pt x="1510395" y="2260312"/>
                  </a:lnTo>
                  <a:lnTo>
                    <a:pt x="1555769" y="1996563"/>
                  </a:lnTo>
                  <a:lnTo>
                    <a:pt x="1528799" y="1934112"/>
                  </a:lnTo>
                  <a:lnTo>
                    <a:pt x="1572587" y="1892902"/>
                  </a:lnTo>
                  <a:lnTo>
                    <a:pt x="1586231" y="1892902"/>
                  </a:lnTo>
                  <a:lnTo>
                    <a:pt x="1589404" y="1892902"/>
                  </a:lnTo>
                  <a:lnTo>
                    <a:pt x="1603048" y="1892902"/>
                  </a:lnTo>
                  <a:lnTo>
                    <a:pt x="1646201" y="1934112"/>
                  </a:lnTo>
                  <a:lnTo>
                    <a:pt x="1632875" y="1965179"/>
                  </a:lnTo>
                  <a:lnTo>
                    <a:pt x="1623355" y="1986418"/>
                  </a:lnTo>
                  <a:lnTo>
                    <a:pt x="1620500" y="1993710"/>
                  </a:lnTo>
                  <a:lnTo>
                    <a:pt x="1619865" y="1996563"/>
                  </a:lnTo>
                  <a:lnTo>
                    <a:pt x="1627163" y="2038090"/>
                  </a:lnTo>
                  <a:lnTo>
                    <a:pt x="1642394" y="2128437"/>
                  </a:lnTo>
                  <a:lnTo>
                    <a:pt x="1664923" y="2260312"/>
                  </a:lnTo>
                  <a:lnTo>
                    <a:pt x="1676980" y="2206738"/>
                  </a:lnTo>
                  <a:lnTo>
                    <a:pt x="1689355" y="2151579"/>
                  </a:lnTo>
                  <a:lnTo>
                    <a:pt x="1703634" y="2085641"/>
                  </a:lnTo>
                  <a:lnTo>
                    <a:pt x="1718547" y="2017802"/>
                  </a:lnTo>
                  <a:lnTo>
                    <a:pt x="1731557" y="1954718"/>
                  </a:lnTo>
                  <a:lnTo>
                    <a:pt x="1736951" y="1927455"/>
                  </a:lnTo>
                  <a:lnTo>
                    <a:pt x="1741393" y="1903680"/>
                  </a:lnTo>
                  <a:lnTo>
                    <a:pt x="1744566" y="1884976"/>
                  </a:lnTo>
                  <a:lnTo>
                    <a:pt x="1746470" y="1871662"/>
                  </a:lnTo>
                  <a:lnTo>
                    <a:pt x="1749643" y="1872613"/>
                  </a:lnTo>
                  <a:lnTo>
                    <a:pt x="1753768" y="1873881"/>
                  </a:lnTo>
                  <a:lnTo>
                    <a:pt x="1776931" y="1881172"/>
                  </a:lnTo>
                  <a:lnTo>
                    <a:pt x="1807075" y="1891000"/>
                  </a:lnTo>
                  <a:lnTo>
                    <a:pt x="1841662" y="1902412"/>
                  </a:lnTo>
                  <a:lnTo>
                    <a:pt x="1878469" y="1915092"/>
                  </a:lnTo>
                  <a:lnTo>
                    <a:pt x="1916228" y="1929357"/>
                  </a:lnTo>
                  <a:lnTo>
                    <a:pt x="1934949" y="1936331"/>
                  </a:lnTo>
                  <a:lnTo>
                    <a:pt x="1953353" y="1943623"/>
                  </a:lnTo>
                  <a:lnTo>
                    <a:pt x="1970488" y="1951231"/>
                  </a:lnTo>
                  <a:lnTo>
                    <a:pt x="1986987" y="1958522"/>
                  </a:lnTo>
                  <a:lnTo>
                    <a:pt x="2002218" y="1965813"/>
                  </a:lnTo>
                  <a:lnTo>
                    <a:pt x="2016497" y="1973104"/>
                  </a:lnTo>
                  <a:lnTo>
                    <a:pt x="2026651" y="1984199"/>
                  </a:lnTo>
                  <a:lnTo>
                    <a:pt x="2032362" y="1990539"/>
                  </a:lnTo>
                  <a:lnTo>
                    <a:pt x="2038391" y="1997831"/>
                  </a:lnTo>
                  <a:lnTo>
                    <a:pt x="2044737" y="2006390"/>
                  </a:lnTo>
                  <a:lnTo>
                    <a:pt x="2051083" y="2015900"/>
                  </a:lnTo>
                  <a:lnTo>
                    <a:pt x="2057747" y="2026678"/>
                  </a:lnTo>
                  <a:lnTo>
                    <a:pt x="2063775" y="2038724"/>
                  </a:lnTo>
                  <a:lnTo>
                    <a:pt x="2069804" y="2052673"/>
                  </a:lnTo>
                  <a:lnTo>
                    <a:pt x="2075833" y="2067889"/>
                  </a:lnTo>
                  <a:lnTo>
                    <a:pt x="2078689" y="2076131"/>
                  </a:lnTo>
                  <a:lnTo>
                    <a:pt x="2081227" y="2085007"/>
                  </a:lnTo>
                  <a:lnTo>
                    <a:pt x="2084083" y="2094201"/>
                  </a:lnTo>
                  <a:lnTo>
                    <a:pt x="2086621" y="2104028"/>
                  </a:lnTo>
                  <a:lnTo>
                    <a:pt x="2088842" y="2114489"/>
                  </a:lnTo>
                  <a:lnTo>
                    <a:pt x="2091381" y="2125267"/>
                  </a:lnTo>
                  <a:lnTo>
                    <a:pt x="2093602" y="2136679"/>
                  </a:lnTo>
                  <a:lnTo>
                    <a:pt x="2095506" y="2148409"/>
                  </a:lnTo>
                  <a:lnTo>
                    <a:pt x="2097410" y="2161089"/>
                  </a:lnTo>
                  <a:lnTo>
                    <a:pt x="2098996" y="2174086"/>
                  </a:lnTo>
                  <a:lnTo>
                    <a:pt x="2100583" y="2187717"/>
                  </a:lnTo>
                  <a:lnTo>
                    <a:pt x="2101852" y="2202300"/>
                  </a:lnTo>
                  <a:lnTo>
                    <a:pt x="2102487" y="2213078"/>
                  </a:lnTo>
                  <a:lnTo>
                    <a:pt x="2102804" y="2232732"/>
                  </a:lnTo>
                  <a:lnTo>
                    <a:pt x="2103439" y="2293597"/>
                  </a:lnTo>
                  <a:lnTo>
                    <a:pt x="2105025" y="2449882"/>
                  </a:lnTo>
                  <a:lnTo>
                    <a:pt x="2082179" y="2452735"/>
                  </a:lnTo>
                  <a:lnTo>
                    <a:pt x="2059016" y="2455588"/>
                  </a:lnTo>
                  <a:lnTo>
                    <a:pt x="2036170" y="2457807"/>
                  </a:lnTo>
                  <a:lnTo>
                    <a:pt x="2013324" y="2460026"/>
                  </a:lnTo>
                  <a:lnTo>
                    <a:pt x="1966363" y="2464147"/>
                  </a:lnTo>
                  <a:lnTo>
                    <a:pt x="1915911" y="2467951"/>
                  </a:lnTo>
                  <a:lnTo>
                    <a:pt x="1914959" y="2345586"/>
                  </a:lnTo>
                  <a:lnTo>
                    <a:pt x="1914642" y="2258410"/>
                  </a:lnTo>
                  <a:lnTo>
                    <a:pt x="1914642" y="2252387"/>
                  </a:lnTo>
                  <a:lnTo>
                    <a:pt x="1914325" y="2246046"/>
                  </a:lnTo>
                  <a:lnTo>
                    <a:pt x="1913373" y="2240023"/>
                  </a:lnTo>
                  <a:lnTo>
                    <a:pt x="1912738" y="2234317"/>
                  </a:lnTo>
                  <a:lnTo>
                    <a:pt x="1910834" y="2223539"/>
                  </a:lnTo>
                  <a:lnTo>
                    <a:pt x="1908296" y="2213395"/>
                  </a:lnTo>
                  <a:lnTo>
                    <a:pt x="1904805" y="2203885"/>
                  </a:lnTo>
                  <a:lnTo>
                    <a:pt x="1900998" y="2195008"/>
                  </a:lnTo>
                  <a:lnTo>
                    <a:pt x="1896555" y="2187083"/>
                  </a:lnTo>
                  <a:lnTo>
                    <a:pt x="1892430" y="2178841"/>
                  </a:lnTo>
                  <a:lnTo>
                    <a:pt x="1892430" y="2473023"/>
                  </a:lnTo>
                  <a:lnTo>
                    <a:pt x="1857210" y="2475242"/>
                  </a:lnTo>
                  <a:lnTo>
                    <a:pt x="1820085" y="2477144"/>
                  </a:lnTo>
                  <a:lnTo>
                    <a:pt x="1782325" y="2478729"/>
                  </a:lnTo>
                  <a:lnTo>
                    <a:pt x="1743297" y="2480314"/>
                  </a:lnTo>
                  <a:lnTo>
                    <a:pt x="1703951" y="2481582"/>
                  </a:lnTo>
                  <a:lnTo>
                    <a:pt x="1664605" y="2482216"/>
                  </a:lnTo>
                  <a:lnTo>
                    <a:pt x="1625894" y="2482533"/>
                  </a:lnTo>
                  <a:lnTo>
                    <a:pt x="1587817" y="2482850"/>
                  </a:lnTo>
                  <a:lnTo>
                    <a:pt x="1549423" y="2482533"/>
                  </a:lnTo>
                  <a:lnTo>
                    <a:pt x="1510077" y="2482216"/>
                  </a:lnTo>
                  <a:lnTo>
                    <a:pt x="1470414" y="2481582"/>
                  </a:lnTo>
                  <a:lnTo>
                    <a:pt x="1430751" y="2480314"/>
                  </a:lnTo>
                  <a:lnTo>
                    <a:pt x="1391723" y="2478729"/>
                  </a:lnTo>
                  <a:lnTo>
                    <a:pt x="1353011" y="2477144"/>
                  </a:lnTo>
                  <a:lnTo>
                    <a:pt x="1315887" y="2475242"/>
                  </a:lnTo>
                  <a:lnTo>
                    <a:pt x="1280348" y="2473023"/>
                  </a:lnTo>
                  <a:lnTo>
                    <a:pt x="1280348" y="2178841"/>
                  </a:lnTo>
                  <a:lnTo>
                    <a:pt x="1276541" y="2187400"/>
                  </a:lnTo>
                  <a:lnTo>
                    <a:pt x="1272416" y="2196277"/>
                  </a:lnTo>
                  <a:lnTo>
                    <a:pt x="1268291" y="2205787"/>
                  </a:lnTo>
                  <a:lnTo>
                    <a:pt x="1263849" y="2215614"/>
                  </a:lnTo>
                  <a:lnTo>
                    <a:pt x="1260041" y="2226075"/>
                  </a:lnTo>
                  <a:lnTo>
                    <a:pt x="1258454" y="2231781"/>
                  </a:lnTo>
                  <a:lnTo>
                    <a:pt x="1257185" y="2237170"/>
                  </a:lnTo>
                  <a:lnTo>
                    <a:pt x="1255916" y="2242876"/>
                  </a:lnTo>
                  <a:lnTo>
                    <a:pt x="1255281" y="2248900"/>
                  </a:lnTo>
                  <a:lnTo>
                    <a:pt x="1254329" y="2254923"/>
                  </a:lnTo>
                  <a:lnTo>
                    <a:pt x="1254329" y="2261580"/>
                  </a:lnTo>
                  <a:lnTo>
                    <a:pt x="1254012" y="2348440"/>
                  </a:lnTo>
                  <a:lnTo>
                    <a:pt x="1253377" y="2471121"/>
                  </a:lnTo>
                  <a:lnTo>
                    <a:pt x="1227993" y="2468902"/>
                  </a:lnTo>
                  <a:lnTo>
                    <a:pt x="1203878" y="2466683"/>
                  </a:lnTo>
                  <a:lnTo>
                    <a:pt x="1181032" y="2464147"/>
                  </a:lnTo>
                  <a:lnTo>
                    <a:pt x="1158820" y="2461611"/>
                  </a:lnTo>
                  <a:lnTo>
                    <a:pt x="1115350" y="2455905"/>
                  </a:lnTo>
                  <a:lnTo>
                    <a:pt x="1069975" y="2449882"/>
                  </a:lnTo>
                  <a:lnTo>
                    <a:pt x="1071562" y="2293597"/>
                  </a:lnTo>
                  <a:lnTo>
                    <a:pt x="1072513" y="2232732"/>
                  </a:lnTo>
                  <a:lnTo>
                    <a:pt x="1072831" y="2213078"/>
                  </a:lnTo>
                  <a:lnTo>
                    <a:pt x="1073465" y="2202300"/>
                  </a:lnTo>
                  <a:lnTo>
                    <a:pt x="1074735" y="2187717"/>
                  </a:lnTo>
                  <a:lnTo>
                    <a:pt x="1076321" y="2174086"/>
                  </a:lnTo>
                  <a:lnTo>
                    <a:pt x="1077908" y="2161089"/>
                  </a:lnTo>
                  <a:lnTo>
                    <a:pt x="1079811" y="2148409"/>
                  </a:lnTo>
                  <a:lnTo>
                    <a:pt x="1082033" y="2136679"/>
                  </a:lnTo>
                  <a:lnTo>
                    <a:pt x="1083936" y="2125267"/>
                  </a:lnTo>
                  <a:lnTo>
                    <a:pt x="1086158" y="2114489"/>
                  </a:lnTo>
                  <a:lnTo>
                    <a:pt x="1089013" y="2104028"/>
                  </a:lnTo>
                  <a:lnTo>
                    <a:pt x="1091234" y="2094201"/>
                  </a:lnTo>
                  <a:lnTo>
                    <a:pt x="1093773" y="2085007"/>
                  </a:lnTo>
                  <a:lnTo>
                    <a:pt x="1096946" y="2076131"/>
                  </a:lnTo>
                  <a:lnTo>
                    <a:pt x="1099484" y="2067889"/>
                  </a:lnTo>
                  <a:lnTo>
                    <a:pt x="1105196" y="2052673"/>
                  </a:lnTo>
                  <a:lnTo>
                    <a:pt x="1111542" y="2038724"/>
                  </a:lnTo>
                  <a:lnTo>
                    <a:pt x="1117888" y="2026678"/>
                  </a:lnTo>
                  <a:lnTo>
                    <a:pt x="1123917" y="2015900"/>
                  </a:lnTo>
                  <a:lnTo>
                    <a:pt x="1130580" y="2006390"/>
                  </a:lnTo>
                  <a:lnTo>
                    <a:pt x="1136609" y="1997831"/>
                  </a:lnTo>
                  <a:lnTo>
                    <a:pt x="1142638" y="1990539"/>
                  </a:lnTo>
                  <a:lnTo>
                    <a:pt x="1148349" y="1984199"/>
                  </a:lnTo>
                  <a:lnTo>
                    <a:pt x="1159138" y="1973104"/>
                  </a:lnTo>
                  <a:lnTo>
                    <a:pt x="1173099" y="1965813"/>
                  </a:lnTo>
                  <a:lnTo>
                    <a:pt x="1188330" y="1958522"/>
                  </a:lnTo>
                  <a:lnTo>
                    <a:pt x="1204830" y="1951231"/>
                  </a:lnTo>
                  <a:lnTo>
                    <a:pt x="1222282" y="1943623"/>
                  </a:lnTo>
                  <a:lnTo>
                    <a:pt x="1240368" y="1936331"/>
                  </a:lnTo>
                  <a:lnTo>
                    <a:pt x="1259089" y="1929357"/>
                  </a:lnTo>
                  <a:lnTo>
                    <a:pt x="1296848" y="1915409"/>
                  </a:lnTo>
                  <a:lnTo>
                    <a:pt x="1333656" y="1902412"/>
                  </a:lnTo>
                  <a:lnTo>
                    <a:pt x="1367925" y="1891000"/>
                  </a:lnTo>
                  <a:lnTo>
                    <a:pt x="1398069" y="1881489"/>
                  </a:lnTo>
                  <a:lnTo>
                    <a:pt x="1421867" y="1873881"/>
                  </a:lnTo>
                  <a:lnTo>
                    <a:pt x="1426309" y="1872296"/>
                  </a:lnTo>
                  <a:lnTo>
                    <a:pt x="1429165" y="1871662"/>
                  </a:lnTo>
                  <a:close/>
                  <a:moveTo>
                    <a:pt x="1590354" y="1216025"/>
                  </a:moveTo>
                  <a:lnTo>
                    <a:pt x="1602721" y="1216342"/>
                  </a:lnTo>
                  <a:lnTo>
                    <a:pt x="1614455" y="1217610"/>
                  </a:lnTo>
                  <a:lnTo>
                    <a:pt x="1626505" y="1219195"/>
                  </a:lnTo>
                  <a:lnTo>
                    <a:pt x="1637287" y="1221414"/>
                  </a:lnTo>
                  <a:lnTo>
                    <a:pt x="1648386" y="1223950"/>
                  </a:lnTo>
                  <a:lnTo>
                    <a:pt x="1659485" y="1227437"/>
                  </a:lnTo>
                  <a:lnTo>
                    <a:pt x="1669949" y="1231242"/>
                  </a:lnTo>
                  <a:lnTo>
                    <a:pt x="1680097" y="1235997"/>
                  </a:lnTo>
                  <a:lnTo>
                    <a:pt x="1689928" y="1240752"/>
                  </a:lnTo>
                  <a:lnTo>
                    <a:pt x="1699441" y="1246458"/>
                  </a:lnTo>
                  <a:lnTo>
                    <a:pt x="1708637" y="1252798"/>
                  </a:lnTo>
                  <a:lnTo>
                    <a:pt x="1717834" y="1259139"/>
                  </a:lnTo>
                  <a:lnTo>
                    <a:pt x="1726079" y="1266113"/>
                  </a:lnTo>
                  <a:lnTo>
                    <a:pt x="1734641" y="1273721"/>
                  </a:lnTo>
                  <a:lnTo>
                    <a:pt x="1742251" y="1281646"/>
                  </a:lnTo>
                  <a:lnTo>
                    <a:pt x="1749862" y="1290206"/>
                  </a:lnTo>
                  <a:lnTo>
                    <a:pt x="1756521" y="1298765"/>
                  </a:lnTo>
                  <a:lnTo>
                    <a:pt x="1763498" y="1307958"/>
                  </a:lnTo>
                  <a:lnTo>
                    <a:pt x="1770157" y="1317469"/>
                  </a:lnTo>
                  <a:lnTo>
                    <a:pt x="1775865" y="1327613"/>
                  </a:lnTo>
                  <a:lnTo>
                    <a:pt x="1781573" y="1337757"/>
                  </a:lnTo>
                  <a:lnTo>
                    <a:pt x="1786964" y="1348536"/>
                  </a:lnTo>
                  <a:lnTo>
                    <a:pt x="1791404" y="1359631"/>
                  </a:lnTo>
                  <a:lnTo>
                    <a:pt x="1796161" y="1370727"/>
                  </a:lnTo>
                  <a:lnTo>
                    <a:pt x="1799966" y="1382456"/>
                  </a:lnTo>
                  <a:lnTo>
                    <a:pt x="1803771" y="1394185"/>
                  </a:lnTo>
                  <a:lnTo>
                    <a:pt x="1806625" y="1406549"/>
                  </a:lnTo>
                  <a:lnTo>
                    <a:pt x="1809479" y="1418912"/>
                  </a:lnTo>
                  <a:lnTo>
                    <a:pt x="1811699" y="1431276"/>
                  </a:lnTo>
                  <a:lnTo>
                    <a:pt x="1813285" y="1444273"/>
                  </a:lnTo>
                  <a:lnTo>
                    <a:pt x="1814870" y="1457271"/>
                  </a:lnTo>
                  <a:lnTo>
                    <a:pt x="1815504" y="1470268"/>
                  </a:lnTo>
                  <a:lnTo>
                    <a:pt x="1821530" y="1473121"/>
                  </a:lnTo>
                  <a:lnTo>
                    <a:pt x="1827238" y="1476608"/>
                  </a:lnTo>
                  <a:lnTo>
                    <a:pt x="1830092" y="1478510"/>
                  </a:lnTo>
                  <a:lnTo>
                    <a:pt x="1832311" y="1480412"/>
                  </a:lnTo>
                  <a:lnTo>
                    <a:pt x="1834531" y="1482632"/>
                  </a:lnTo>
                  <a:lnTo>
                    <a:pt x="1836751" y="1485168"/>
                  </a:lnTo>
                  <a:lnTo>
                    <a:pt x="1838654" y="1488021"/>
                  </a:lnTo>
                  <a:lnTo>
                    <a:pt x="1840556" y="1490874"/>
                  </a:lnTo>
                  <a:lnTo>
                    <a:pt x="1842142" y="1494044"/>
                  </a:lnTo>
                  <a:lnTo>
                    <a:pt x="1843728" y="1497531"/>
                  </a:lnTo>
                  <a:lnTo>
                    <a:pt x="1844996" y="1501018"/>
                  </a:lnTo>
                  <a:lnTo>
                    <a:pt x="1845947" y="1505139"/>
                  </a:lnTo>
                  <a:lnTo>
                    <a:pt x="1846899" y="1508944"/>
                  </a:lnTo>
                  <a:lnTo>
                    <a:pt x="1847533" y="1513382"/>
                  </a:lnTo>
                  <a:lnTo>
                    <a:pt x="1847850" y="1520356"/>
                  </a:lnTo>
                  <a:lnTo>
                    <a:pt x="1847850" y="1527647"/>
                  </a:lnTo>
                  <a:lnTo>
                    <a:pt x="1847216" y="1534938"/>
                  </a:lnTo>
                  <a:lnTo>
                    <a:pt x="1846582" y="1542547"/>
                  </a:lnTo>
                  <a:lnTo>
                    <a:pt x="1844996" y="1550155"/>
                  </a:lnTo>
                  <a:lnTo>
                    <a:pt x="1842776" y="1557446"/>
                  </a:lnTo>
                  <a:lnTo>
                    <a:pt x="1840239" y="1564738"/>
                  </a:lnTo>
                  <a:lnTo>
                    <a:pt x="1837385" y="1572029"/>
                  </a:lnTo>
                  <a:lnTo>
                    <a:pt x="1833897" y="1578686"/>
                  </a:lnTo>
                  <a:lnTo>
                    <a:pt x="1830409" y="1585343"/>
                  </a:lnTo>
                  <a:lnTo>
                    <a:pt x="1826286" y="1591366"/>
                  </a:lnTo>
                  <a:lnTo>
                    <a:pt x="1821530" y="1597073"/>
                  </a:lnTo>
                  <a:lnTo>
                    <a:pt x="1817090" y="1602145"/>
                  </a:lnTo>
                  <a:lnTo>
                    <a:pt x="1811699" y="1606583"/>
                  </a:lnTo>
                  <a:lnTo>
                    <a:pt x="1806308" y="1610387"/>
                  </a:lnTo>
                  <a:lnTo>
                    <a:pt x="1800600" y="1613557"/>
                  </a:lnTo>
                  <a:lnTo>
                    <a:pt x="1797429" y="1624336"/>
                  </a:lnTo>
                  <a:lnTo>
                    <a:pt x="1794575" y="1634797"/>
                  </a:lnTo>
                  <a:lnTo>
                    <a:pt x="1791404" y="1645575"/>
                  </a:lnTo>
                  <a:lnTo>
                    <a:pt x="1787598" y="1656037"/>
                  </a:lnTo>
                  <a:lnTo>
                    <a:pt x="1784110" y="1666181"/>
                  </a:lnTo>
                  <a:lnTo>
                    <a:pt x="1779988" y="1676642"/>
                  </a:lnTo>
                  <a:lnTo>
                    <a:pt x="1775865" y="1686470"/>
                  </a:lnTo>
                  <a:lnTo>
                    <a:pt x="1771109" y="1696297"/>
                  </a:lnTo>
                  <a:lnTo>
                    <a:pt x="1766669" y="1706125"/>
                  </a:lnTo>
                  <a:lnTo>
                    <a:pt x="1761595" y="1715635"/>
                  </a:lnTo>
                  <a:lnTo>
                    <a:pt x="1756204" y="1724828"/>
                  </a:lnTo>
                  <a:lnTo>
                    <a:pt x="1750813" y="1733388"/>
                  </a:lnTo>
                  <a:lnTo>
                    <a:pt x="1745105" y="1742264"/>
                  </a:lnTo>
                  <a:lnTo>
                    <a:pt x="1739397" y="1750823"/>
                  </a:lnTo>
                  <a:lnTo>
                    <a:pt x="1733372" y="1758748"/>
                  </a:lnTo>
                  <a:lnTo>
                    <a:pt x="1726713" y="1766674"/>
                  </a:lnTo>
                  <a:lnTo>
                    <a:pt x="1720053" y="1773965"/>
                  </a:lnTo>
                  <a:lnTo>
                    <a:pt x="1713077" y="1781256"/>
                  </a:lnTo>
                  <a:lnTo>
                    <a:pt x="1706100" y="1787597"/>
                  </a:lnTo>
                  <a:lnTo>
                    <a:pt x="1698490" y="1794254"/>
                  </a:lnTo>
                  <a:lnTo>
                    <a:pt x="1690879" y="1799960"/>
                  </a:lnTo>
                  <a:lnTo>
                    <a:pt x="1683268" y="1805666"/>
                  </a:lnTo>
                  <a:lnTo>
                    <a:pt x="1675023" y="1810738"/>
                  </a:lnTo>
                  <a:lnTo>
                    <a:pt x="1666461" y="1815177"/>
                  </a:lnTo>
                  <a:lnTo>
                    <a:pt x="1658216" y="1819298"/>
                  </a:lnTo>
                  <a:lnTo>
                    <a:pt x="1649337" y="1822785"/>
                  </a:lnTo>
                  <a:lnTo>
                    <a:pt x="1640141" y="1825955"/>
                  </a:lnTo>
                  <a:lnTo>
                    <a:pt x="1630627" y="1828491"/>
                  </a:lnTo>
                  <a:lnTo>
                    <a:pt x="1621114" y="1831027"/>
                  </a:lnTo>
                  <a:lnTo>
                    <a:pt x="1610966" y="1831978"/>
                  </a:lnTo>
                  <a:lnTo>
                    <a:pt x="1601136" y="1833246"/>
                  </a:lnTo>
                  <a:lnTo>
                    <a:pt x="1590354" y="1833563"/>
                  </a:lnTo>
                  <a:lnTo>
                    <a:pt x="1580206" y="1833246"/>
                  </a:lnTo>
                  <a:lnTo>
                    <a:pt x="1570059" y="1831978"/>
                  </a:lnTo>
                  <a:lnTo>
                    <a:pt x="1560228" y="1831027"/>
                  </a:lnTo>
                  <a:lnTo>
                    <a:pt x="1550715" y="1828491"/>
                  </a:lnTo>
                  <a:lnTo>
                    <a:pt x="1541519" y="1826272"/>
                  </a:lnTo>
                  <a:lnTo>
                    <a:pt x="1532322" y="1823102"/>
                  </a:lnTo>
                  <a:lnTo>
                    <a:pt x="1523443" y="1819298"/>
                  </a:lnTo>
                  <a:lnTo>
                    <a:pt x="1514881" y="1815494"/>
                  </a:lnTo>
                  <a:lnTo>
                    <a:pt x="1506636" y="1811055"/>
                  </a:lnTo>
                  <a:lnTo>
                    <a:pt x="1498391" y="1805983"/>
                  </a:lnTo>
                  <a:lnTo>
                    <a:pt x="1490780" y="1800277"/>
                  </a:lnTo>
                  <a:lnTo>
                    <a:pt x="1483170" y="1794571"/>
                  </a:lnTo>
                  <a:lnTo>
                    <a:pt x="1475876" y="1788548"/>
                  </a:lnTo>
                  <a:lnTo>
                    <a:pt x="1468583" y="1781573"/>
                  </a:lnTo>
                  <a:lnTo>
                    <a:pt x="1461606" y="1774599"/>
                  </a:lnTo>
                  <a:lnTo>
                    <a:pt x="1455264" y="1767625"/>
                  </a:lnTo>
                  <a:lnTo>
                    <a:pt x="1448604" y="1759382"/>
                  </a:lnTo>
                  <a:lnTo>
                    <a:pt x="1442579" y="1751457"/>
                  </a:lnTo>
                  <a:lnTo>
                    <a:pt x="1436554" y="1743532"/>
                  </a:lnTo>
                  <a:lnTo>
                    <a:pt x="1430846" y="1734656"/>
                  </a:lnTo>
                  <a:lnTo>
                    <a:pt x="1425455" y="1725779"/>
                  </a:lnTo>
                  <a:lnTo>
                    <a:pt x="1420064" y="1716586"/>
                  </a:lnTo>
                  <a:lnTo>
                    <a:pt x="1414990" y="1707076"/>
                  </a:lnTo>
                  <a:lnTo>
                    <a:pt x="1410551" y="1697565"/>
                  </a:lnTo>
                  <a:lnTo>
                    <a:pt x="1405794" y="1688055"/>
                  </a:lnTo>
                  <a:lnTo>
                    <a:pt x="1401672" y="1678228"/>
                  </a:lnTo>
                  <a:lnTo>
                    <a:pt x="1397866" y="1667766"/>
                  </a:lnTo>
                  <a:lnTo>
                    <a:pt x="1394061" y="1657622"/>
                  </a:lnTo>
                  <a:lnTo>
                    <a:pt x="1390256" y="1647160"/>
                  </a:lnTo>
                  <a:lnTo>
                    <a:pt x="1387084" y="1637016"/>
                  </a:lnTo>
                  <a:lnTo>
                    <a:pt x="1384230" y="1626238"/>
                  </a:lnTo>
                  <a:lnTo>
                    <a:pt x="1381059" y="1615459"/>
                  </a:lnTo>
                  <a:lnTo>
                    <a:pt x="1377888" y="1614191"/>
                  </a:lnTo>
                  <a:lnTo>
                    <a:pt x="1374717" y="1613240"/>
                  </a:lnTo>
                  <a:lnTo>
                    <a:pt x="1371546" y="1611655"/>
                  </a:lnTo>
                  <a:lnTo>
                    <a:pt x="1368375" y="1609753"/>
                  </a:lnTo>
                  <a:lnTo>
                    <a:pt x="1362667" y="1605632"/>
                  </a:lnTo>
                  <a:lnTo>
                    <a:pt x="1357276" y="1600877"/>
                  </a:lnTo>
                  <a:lnTo>
                    <a:pt x="1352519" y="1595171"/>
                  </a:lnTo>
                  <a:lnTo>
                    <a:pt x="1347762" y="1589147"/>
                  </a:lnTo>
                  <a:lnTo>
                    <a:pt x="1343640" y="1582173"/>
                  </a:lnTo>
                  <a:lnTo>
                    <a:pt x="1339835" y="1575516"/>
                  </a:lnTo>
                  <a:lnTo>
                    <a:pt x="1336346" y="1567591"/>
                  </a:lnTo>
                  <a:lnTo>
                    <a:pt x="1333809" y="1559982"/>
                  </a:lnTo>
                  <a:lnTo>
                    <a:pt x="1331272" y="1552374"/>
                  </a:lnTo>
                  <a:lnTo>
                    <a:pt x="1329370" y="1544449"/>
                  </a:lnTo>
                  <a:lnTo>
                    <a:pt x="1328418" y="1536523"/>
                  </a:lnTo>
                  <a:lnTo>
                    <a:pt x="1327467" y="1528281"/>
                  </a:lnTo>
                  <a:lnTo>
                    <a:pt x="1327150" y="1520673"/>
                  </a:lnTo>
                  <a:lnTo>
                    <a:pt x="1328101" y="1513382"/>
                  </a:lnTo>
                  <a:lnTo>
                    <a:pt x="1328736" y="1508627"/>
                  </a:lnTo>
                  <a:lnTo>
                    <a:pt x="1329370" y="1503871"/>
                  </a:lnTo>
                  <a:lnTo>
                    <a:pt x="1330638" y="1499750"/>
                  </a:lnTo>
                  <a:lnTo>
                    <a:pt x="1332224" y="1495946"/>
                  </a:lnTo>
                  <a:lnTo>
                    <a:pt x="1334126" y="1492142"/>
                  </a:lnTo>
                  <a:lnTo>
                    <a:pt x="1336029" y="1488655"/>
                  </a:lnTo>
                  <a:lnTo>
                    <a:pt x="1337932" y="1485485"/>
                  </a:lnTo>
                  <a:lnTo>
                    <a:pt x="1340152" y="1482949"/>
                  </a:lnTo>
                  <a:lnTo>
                    <a:pt x="1343006" y="1480412"/>
                  </a:lnTo>
                  <a:lnTo>
                    <a:pt x="1345543" y="1477876"/>
                  </a:lnTo>
                  <a:lnTo>
                    <a:pt x="1348714" y="1475657"/>
                  </a:lnTo>
                  <a:lnTo>
                    <a:pt x="1351568" y="1473755"/>
                  </a:lnTo>
                  <a:lnTo>
                    <a:pt x="1355056" y="1472170"/>
                  </a:lnTo>
                  <a:lnTo>
                    <a:pt x="1358544" y="1470585"/>
                  </a:lnTo>
                  <a:lnTo>
                    <a:pt x="1362032" y="1469634"/>
                  </a:lnTo>
                  <a:lnTo>
                    <a:pt x="1365838" y="1468683"/>
                  </a:lnTo>
                  <a:lnTo>
                    <a:pt x="1366472" y="1455369"/>
                  </a:lnTo>
                  <a:lnTo>
                    <a:pt x="1368058" y="1442371"/>
                  </a:lnTo>
                  <a:lnTo>
                    <a:pt x="1369960" y="1430008"/>
                  </a:lnTo>
                  <a:lnTo>
                    <a:pt x="1372180" y="1417327"/>
                  </a:lnTo>
                  <a:lnTo>
                    <a:pt x="1375034" y="1404964"/>
                  </a:lnTo>
                  <a:lnTo>
                    <a:pt x="1377888" y="1392917"/>
                  </a:lnTo>
                  <a:lnTo>
                    <a:pt x="1381693" y="1380871"/>
                  </a:lnTo>
                  <a:lnTo>
                    <a:pt x="1385499" y="1369459"/>
                  </a:lnTo>
                  <a:lnTo>
                    <a:pt x="1390256" y="1358363"/>
                  </a:lnTo>
                  <a:lnTo>
                    <a:pt x="1394695" y="1347268"/>
                  </a:lnTo>
                  <a:lnTo>
                    <a:pt x="1400086" y="1337123"/>
                  </a:lnTo>
                  <a:lnTo>
                    <a:pt x="1405794" y="1326662"/>
                  </a:lnTo>
                  <a:lnTo>
                    <a:pt x="1411502" y="1316835"/>
                  </a:lnTo>
                  <a:lnTo>
                    <a:pt x="1418162" y="1307324"/>
                  </a:lnTo>
                  <a:lnTo>
                    <a:pt x="1425138" y="1298131"/>
                  </a:lnTo>
                  <a:lnTo>
                    <a:pt x="1432114" y="1289255"/>
                  </a:lnTo>
                  <a:lnTo>
                    <a:pt x="1439408" y="1281329"/>
                  </a:lnTo>
                  <a:lnTo>
                    <a:pt x="1447653" y="1273404"/>
                  </a:lnTo>
                  <a:lnTo>
                    <a:pt x="1455581" y="1265479"/>
                  </a:lnTo>
                  <a:lnTo>
                    <a:pt x="1463826" y="1258822"/>
                  </a:lnTo>
                  <a:lnTo>
                    <a:pt x="1473022" y="1252164"/>
                  </a:lnTo>
                  <a:lnTo>
                    <a:pt x="1482218" y="1246141"/>
                  </a:lnTo>
                  <a:lnTo>
                    <a:pt x="1491732" y="1240752"/>
                  </a:lnTo>
                  <a:lnTo>
                    <a:pt x="1501562" y="1235997"/>
                  </a:lnTo>
                  <a:lnTo>
                    <a:pt x="1511710" y="1231242"/>
                  </a:lnTo>
                  <a:lnTo>
                    <a:pt x="1522175" y="1227437"/>
                  </a:lnTo>
                  <a:lnTo>
                    <a:pt x="1532639" y="1223950"/>
                  </a:lnTo>
                  <a:lnTo>
                    <a:pt x="1543738" y="1221097"/>
                  </a:lnTo>
                  <a:lnTo>
                    <a:pt x="1555154" y="1219195"/>
                  </a:lnTo>
                  <a:lnTo>
                    <a:pt x="1566888" y="1217610"/>
                  </a:lnTo>
                  <a:lnTo>
                    <a:pt x="1578621" y="1216342"/>
                  </a:lnTo>
                  <a:lnTo>
                    <a:pt x="1590354" y="1216025"/>
                  </a:lnTo>
                  <a:close/>
                  <a:moveTo>
                    <a:pt x="679450" y="1054222"/>
                  </a:moveTo>
                  <a:lnTo>
                    <a:pt x="673417" y="1054857"/>
                  </a:lnTo>
                  <a:lnTo>
                    <a:pt x="668337" y="1055492"/>
                  </a:lnTo>
                  <a:lnTo>
                    <a:pt x="662940" y="1056762"/>
                  </a:lnTo>
                  <a:lnTo>
                    <a:pt x="657543" y="1057715"/>
                  </a:lnTo>
                  <a:lnTo>
                    <a:pt x="652463" y="1059303"/>
                  </a:lnTo>
                  <a:lnTo>
                    <a:pt x="647700" y="1060890"/>
                  </a:lnTo>
                  <a:lnTo>
                    <a:pt x="642620" y="1062796"/>
                  </a:lnTo>
                  <a:lnTo>
                    <a:pt x="637540" y="1065018"/>
                  </a:lnTo>
                  <a:lnTo>
                    <a:pt x="633095" y="1067241"/>
                  </a:lnTo>
                  <a:lnTo>
                    <a:pt x="628333" y="1070099"/>
                  </a:lnTo>
                  <a:lnTo>
                    <a:pt x="624205" y="1073274"/>
                  </a:lnTo>
                  <a:lnTo>
                    <a:pt x="620077" y="1076132"/>
                  </a:lnTo>
                  <a:lnTo>
                    <a:pt x="615950" y="1079307"/>
                  </a:lnTo>
                  <a:lnTo>
                    <a:pt x="611505" y="1082800"/>
                  </a:lnTo>
                  <a:lnTo>
                    <a:pt x="607695" y="1085976"/>
                  </a:lnTo>
                  <a:lnTo>
                    <a:pt x="604203" y="1090421"/>
                  </a:lnTo>
                  <a:lnTo>
                    <a:pt x="600393" y="1094232"/>
                  </a:lnTo>
                  <a:lnTo>
                    <a:pt x="597535" y="1098360"/>
                  </a:lnTo>
                  <a:lnTo>
                    <a:pt x="594360" y="1102488"/>
                  </a:lnTo>
                  <a:lnTo>
                    <a:pt x="591185" y="1107251"/>
                  </a:lnTo>
                  <a:lnTo>
                    <a:pt x="588963" y="1111696"/>
                  </a:lnTo>
                  <a:lnTo>
                    <a:pt x="586423" y="1116459"/>
                  </a:lnTo>
                  <a:lnTo>
                    <a:pt x="584517" y="1121222"/>
                  </a:lnTo>
                  <a:lnTo>
                    <a:pt x="582613" y="1126303"/>
                  </a:lnTo>
                  <a:lnTo>
                    <a:pt x="580707" y="1131384"/>
                  </a:lnTo>
                  <a:lnTo>
                    <a:pt x="579120" y="1136147"/>
                  </a:lnTo>
                  <a:lnTo>
                    <a:pt x="577850" y="1141545"/>
                  </a:lnTo>
                  <a:lnTo>
                    <a:pt x="577215" y="1146943"/>
                  </a:lnTo>
                  <a:lnTo>
                    <a:pt x="576263" y="1152341"/>
                  </a:lnTo>
                  <a:lnTo>
                    <a:pt x="575945" y="1157739"/>
                  </a:lnTo>
                  <a:lnTo>
                    <a:pt x="575945" y="1163455"/>
                  </a:lnTo>
                  <a:lnTo>
                    <a:pt x="443547" y="2394227"/>
                  </a:lnTo>
                  <a:lnTo>
                    <a:pt x="443230" y="2410422"/>
                  </a:lnTo>
                  <a:lnTo>
                    <a:pt x="442595" y="2426934"/>
                  </a:lnTo>
                  <a:lnTo>
                    <a:pt x="441643" y="2442810"/>
                  </a:lnTo>
                  <a:lnTo>
                    <a:pt x="440055" y="2458370"/>
                  </a:lnTo>
                  <a:lnTo>
                    <a:pt x="438150" y="2473294"/>
                  </a:lnTo>
                  <a:lnTo>
                    <a:pt x="435927" y="2487901"/>
                  </a:lnTo>
                  <a:lnTo>
                    <a:pt x="433705" y="2502190"/>
                  </a:lnTo>
                  <a:lnTo>
                    <a:pt x="430530" y="2516161"/>
                  </a:lnTo>
                  <a:lnTo>
                    <a:pt x="427355" y="2529498"/>
                  </a:lnTo>
                  <a:lnTo>
                    <a:pt x="423863" y="2542834"/>
                  </a:lnTo>
                  <a:lnTo>
                    <a:pt x="420053" y="2555536"/>
                  </a:lnTo>
                  <a:lnTo>
                    <a:pt x="415607" y="2568237"/>
                  </a:lnTo>
                  <a:lnTo>
                    <a:pt x="411163" y="2579986"/>
                  </a:lnTo>
                  <a:lnTo>
                    <a:pt x="406400" y="2591735"/>
                  </a:lnTo>
                  <a:lnTo>
                    <a:pt x="401637" y="2603484"/>
                  </a:lnTo>
                  <a:lnTo>
                    <a:pt x="396240" y="2613963"/>
                  </a:lnTo>
                  <a:lnTo>
                    <a:pt x="2567940" y="2613963"/>
                  </a:lnTo>
                  <a:lnTo>
                    <a:pt x="2573655" y="2613963"/>
                  </a:lnTo>
                  <a:lnTo>
                    <a:pt x="2579053" y="2613645"/>
                  </a:lnTo>
                  <a:lnTo>
                    <a:pt x="2584450" y="2613010"/>
                  </a:lnTo>
                  <a:lnTo>
                    <a:pt x="2589847" y="2612057"/>
                  </a:lnTo>
                  <a:lnTo>
                    <a:pt x="2594927" y="2610470"/>
                  </a:lnTo>
                  <a:lnTo>
                    <a:pt x="2600007" y="2609517"/>
                  </a:lnTo>
                  <a:lnTo>
                    <a:pt x="2605405" y="2607612"/>
                  </a:lnTo>
                  <a:lnTo>
                    <a:pt x="2610485" y="2605707"/>
                  </a:lnTo>
                  <a:lnTo>
                    <a:pt x="2614930" y="2603484"/>
                  </a:lnTo>
                  <a:lnTo>
                    <a:pt x="2619693" y="2600944"/>
                  </a:lnTo>
                  <a:lnTo>
                    <a:pt x="2624137" y="2598403"/>
                  </a:lnTo>
                  <a:lnTo>
                    <a:pt x="2628583" y="2595546"/>
                  </a:lnTo>
                  <a:lnTo>
                    <a:pt x="2633027" y="2592688"/>
                  </a:lnTo>
                  <a:lnTo>
                    <a:pt x="2637155" y="2589195"/>
                  </a:lnTo>
                  <a:lnTo>
                    <a:pt x="2641283" y="2585702"/>
                  </a:lnTo>
                  <a:lnTo>
                    <a:pt x="2645093" y="2582209"/>
                  </a:lnTo>
                  <a:lnTo>
                    <a:pt x="2648585" y="2578399"/>
                  </a:lnTo>
                  <a:lnTo>
                    <a:pt x="2652077" y="2574271"/>
                  </a:lnTo>
                  <a:lnTo>
                    <a:pt x="2655570" y="2570460"/>
                  </a:lnTo>
                  <a:lnTo>
                    <a:pt x="2658427" y="2565697"/>
                  </a:lnTo>
                  <a:lnTo>
                    <a:pt x="2661285" y="2561569"/>
                  </a:lnTo>
                  <a:lnTo>
                    <a:pt x="2663825" y="2557124"/>
                  </a:lnTo>
                  <a:lnTo>
                    <a:pt x="2666365" y="2552361"/>
                  </a:lnTo>
                  <a:lnTo>
                    <a:pt x="2668587" y="2547597"/>
                  </a:lnTo>
                  <a:lnTo>
                    <a:pt x="2670493" y="2542517"/>
                  </a:lnTo>
                  <a:lnTo>
                    <a:pt x="2672080" y="2537436"/>
                  </a:lnTo>
                  <a:lnTo>
                    <a:pt x="2673350" y="2532673"/>
                  </a:lnTo>
                  <a:lnTo>
                    <a:pt x="2674620" y="2527275"/>
                  </a:lnTo>
                  <a:lnTo>
                    <a:pt x="2675890" y="2521877"/>
                  </a:lnTo>
                  <a:lnTo>
                    <a:pt x="2676525" y="2516479"/>
                  </a:lnTo>
                  <a:lnTo>
                    <a:pt x="2676843" y="2511081"/>
                  </a:lnTo>
                  <a:lnTo>
                    <a:pt x="2676843" y="2505365"/>
                  </a:lnTo>
                  <a:lnTo>
                    <a:pt x="2809240" y="1163455"/>
                  </a:lnTo>
                  <a:lnTo>
                    <a:pt x="2808923" y="1157739"/>
                  </a:lnTo>
                  <a:lnTo>
                    <a:pt x="2808605" y="1152341"/>
                  </a:lnTo>
                  <a:lnTo>
                    <a:pt x="2807653" y="1146943"/>
                  </a:lnTo>
                  <a:lnTo>
                    <a:pt x="2807017" y="1141545"/>
                  </a:lnTo>
                  <a:lnTo>
                    <a:pt x="2805747" y="1136147"/>
                  </a:lnTo>
                  <a:lnTo>
                    <a:pt x="2804477" y="1131384"/>
                  </a:lnTo>
                  <a:lnTo>
                    <a:pt x="2802255" y="1126303"/>
                  </a:lnTo>
                  <a:lnTo>
                    <a:pt x="2800350" y="1121222"/>
                  </a:lnTo>
                  <a:lnTo>
                    <a:pt x="2798127" y="1116459"/>
                  </a:lnTo>
                  <a:lnTo>
                    <a:pt x="2795905" y="1111696"/>
                  </a:lnTo>
                  <a:lnTo>
                    <a:pt x="2793365" y="1107251"/>
                  </a:lnTo>
                  <a:lnTo>
                    <a:pt x="2790507" y="1102488"/>
                  </a:lnTo>
                  <a:lnTo>
                    <a:pt x="2787650" y="1098360"/>
                  </a:lnTo>
                  <a:lnTo>
                    <a:pt x="2784157" y="1094232"/>
                  </a:lnTo>
                  <a:lnTo>
                    <a:pt x="2780665" y="1090421"/>
                  </a:lnTo>
                  <a:lnTo>
                    <a:pt x="2776855" y="1085976"/>
                  </a:lnTo>
                  <a:lnTo>
                    <a:pt x="2773045" y="1082800"/>
                  </a:lnTo>
                  <a:lnTo>
                    <a:pt x="2769235" y="1079307"/>
                  </a:lnTo>
                  <a:lnTo>
                    <a:pt x="2764790" y="1076132"/>
                  </a:lnTo>
                  <a:lnTo>
                    <a:pt x="2760663" y="1073274"/>
                  </a:lnTo>
                  <a:lnTo>
                    <a:pt x="2756535" y="1070099"/>
                  </a:lnTo>
                  <a:lnTo>
                    <a:pt x="2751773" y="1067241"/>
                  </a:lnTo>
                  <a:lnTo>
                    <a:pt x="2747327" y="1065018"/>
                  </a:lnTo>
                  <a:lnTo>
                    <a:pt x="2742247" y="1062796"/>
                  </a:lnTo>
                  <a:lnTo>
                    <a:pt x="2737485" y="1060890"/>
                  </a:lnTo>
                  <a:lnTo>
                    <a:pt x="2732405" y="1059303"/>
                  </a:lnTo>
                  <a:lnTo>
                    <a:pt x="2727325" y="1057715"/>
                  </a:lnTo>
                  <a:lnTo>
                    <a:pt x="2721927" y="1056762"/>
                  </a:lnTo>
                  <a:lnTo>
                    <a:pt x="2716847" y="1055492"/>
                  </a:lnTo>
                  <a:lnTo>
                    <a:pt x="2711450" y="1054857"/>
                  </a:lnTo>
                  <a:lnTo>
                    <a:pt x="2705735" y="1054222"/>
                  </a:lnTo>
                  <a:lnTo>
                    <a:pt x="2700020" y="1054222"/>
                  </a:lnTo>
                  <a:lnTo>
                    <a:pt x="684530" y="1054222"/>
                  </a:lnTo>
                  <a:lnTo>
                    <a:pt x="679450" y="1054222"/>
                  </a:lnTo>
                  <a:close/>
                  <a:moveTo>
                    <a:pt x="1386219" y="763587"/>
                  </a:moveTo>
                  <a:lnTo>
                    <a:pt x="1391618" y="763587"/>
                  </a:lnTo>
                  <a:lnTo>
                    <a:pt x="2402190" y="763587"/>
                  </a:lnTo>
                  <a:lnTo>
                    <a:pt x="2407589" y="763587"/>
                  </a:lnTo>
                  <a:lnTo>
                    <a:pt x="2412988" y="764220"/>
                  </a:lnTo>
                  <a:lnTo>
                    <a:pt x="2418070" y="765803"/>
                  </a:lnTo>
                  <a:lnTo>
                    <a:pt x="2422834" y="767386"/>
                  </a:lnTo>
                  <a:lnTo>
                    <a:pt x="2427597" y="769602"/>
                  </a:lnTo>
                  <a:lnTo>
                    <a:pt x="2432044" y="772451"/>
                  </a:lnTo>
                  <a:lnTo>
                    <a:pt x="2436172" y="775300"/>
                  </a:lnTo>
                  <a:lnTo>
                    <a:pt x="2439983" y="778782"/>
                  </a:lnTo>
                  <a:lnTo>
                    <a:pt x="2443477" y="782580"/>
                  </a:lnTo>
                  <a:lnTo>
                    <a:pt x="2446653" y="787012"/>
                  </a:lnTo>
                  <a:lnTo>
                    <a:pt x="2449194" y="791444"/>
                  </a:lnTo>
                  <a:lnTo>
                    <a:pt x="2451734" y="795876"/>
                  </a:lnTo>
                  <a:lnTo>
                    <a:pt x="2453005" y="800941"/>
                  </a:lnTo>
                  <a:lnTo>
                    <a:pt x="2454593" y="806006"/>
                  </a:lnTo>
                  <a:lnTo>
                    <a:pt x="2455545" y="811387"/>
                  </a:lnTo>
                  <a:lnTo>
                    <a:pt x="2455863" y="816769"/>
                  </a:lnTo>
                  <a:lnTo>
                    <a:pt x="2455545" y="822467"/>
                  </a:lnTo>
                  <a:lnTo>
                    <a:pt x="2454593" y="827531"/>
                  </a:lnTo>
                  <a:lnTo>
                    <a:pt x="2453005" y="832596"/>
                  </a:lnTo>
                  <a:lnTo>
                    <a:pt x="2451734" y="837661"/>
                  </a:lnTo>
                  <a:lnTo>
                    <a:pt x="2449194" y="842093"/>
                  </a:lnTo>
                  <a:lnTo>
                    <a:pt x="2446653" y="846841"/>
                  </a:lnTo>
                  <a:lnTo>
                    <a:pt x="2443477" y="850640"/>
                  </a:lnTo>
                  <a:lnTo>
                    <a:pt x="2439983" y="854439"/>
                  </a:lnTo>
                  <a:lnTo>
                    <a:pt x="2436172" y="857921"/>
                  </a:lnTo>
                  <a:lnTo>
                    <a:pt x="2432044" y="861086"/>
                  </a:lnTo>
                  <a:lnTo>
                    <a:pt x="2427597" y="863619"/>
                  </a:lnTo>
                  <a:lnTo>
                    <a:pt x="2422834" y="865835"/>
                  </a:lnTo>
                  <a:lnTo>
                    <a:pt x="2418070" y="867734"/>
                  </a:lnTo>
                  <a:lnTo>
                    <a:pt x="2412988" y="869317"/>
                  </a:lnTo>
                  <a:lnTo>
                    <a:pt x="2407589" y="869950"/>
                  </a:lnTo>
                  <a:lnTo>
                    <a:pt x="2402190" y="869950"/>
                  </a:lnTo>
                  <a:lnTo>
                    <a:pt x="1391618" y="869950"/>
                  </a:lnTo>
                  <a:lnTo>
                    <a:pt x="1386219" y="869950"/>
                  </a:lnTo>
                  <a:lnTo>
                    <a:pt x="1380820" y="869317"/>
                  </a:lnTo>
                  <a:lnTo>
                    <a:pt x="1375739" y="867734"/>
                  </a:lnTo>
                  <a:lnTo>
                    <a:pt x="1370657" y="865835"/>
                  </a:lnTo>
                  <a:lnTo>
                    <a:pt x="1365893" y="863619"/>
                  </a:lnTo>
                  <a:lnTo>
                    <a:pt x="1361765" y="861086"/>
                  </a:lnTo>
                  <a:lnTo>
                    <a:pt x="1357636" y="857921"/>
                  </a:lnTo>
                  <a:lnTo>
                    <a:pt x="1353825" y="854439"/>
                  </a:lnTo>
                  <a:lnTo>
                    <a:pt x="1350331" y="850640"/>
                  </a:lnTo>
                  <a:lnTo>
                    <a:pt x="1347156" y="846841"/>
                  </a:lnTo>
                  <a:lnTo>
                    <a:pt x="1344615" y="842093"/>
                  </a:lnTo>
                  <a:lnTo>
                    <a:pt x="1342392" y="837661"/>
                  </a:lnTo>
                  <a:lnTo>
                    <a:pt x="1340486" y="832596"/>
                  </a:lnTo>
                  <a:lnTo>
                    <a:pt x="1339216" y="827531"/>
                  </a:lnTo>
                  <a:lnTo>
                    <a:pt x="1338581" y="822467"/>
                  </a:lnTo>
                  <a:lnTo>
                    <a:pt x="1338263" y="816769"/>
                  </a:lnTo>
                  <a:lnTo>
                    <a:pt x="1338581" y="811387"/>
                  </a:lnTo>
                  <a:lnTo>
                    <a:pt x="1339216" y="806006"/>
                  </a:lnTo>
                  <a:lnTo>
                    <a:pt x="1340486" y="800941"/>
                  </a:lnTo>
                  <a:lnTo>
                    <a:pt x="1342392" y="795876"/>
                  </a:lnTo>
                  <a:lnTo>
                    <a:pt x="1344615" y="791444"/>
                  </a:lnTo>
                  <a:lnTo>
                    <a:pt x="1347156" y="787012"/>
                  </a:lnTo>
                  <a:lnTo>
                    <a:pt x="1350331" y="782580"/>
                  </a:lnTo>
                  <a:lnTo>
                    <a:pt x="1353825" y="778782"/>
                  </a:lnTo>
                  <a:lnTo>
                    <a:pt x="1357636" y="775300"/>
                  </a:lnTo>
                  <a:lnTo>
                    <a:pt x="1361765" y="772451"/>
                  </a:lnTo>
                  <a:lnTo>
                    <a:pt x="1365893" y="769602"/>
                  </a:lnTo>
                  <a:lnTo>
                    <a:pt x="1370657" y="767386"/>
                  </a:lnTo>
                  <a:lnTo>
                    <a:pt x="1375739" y="765803"/>
                  </a:lnTo>
                  <a:lnTo>
                    <a:pt x="1380820" y="764220"/>
                  </a:lnTo>
                  <a:lnTo>
                    <a:pt x="1386219" y="763587"/>
                  </a:lnTo>
                  <a:close/>
                  <a:moveTo>
                    <a:pt x="1391660" y="538162"/>
                  </a:moveTo>
                  <a:lnTo>
                    <a:pt x="1883036" y="538162"/>
                  </a:lnTo>
                  <a:lnTo>
                    <a:pt x="1888758" y="538801"/>
                  </a:lnTo>
                  <a:lnTo>
                    <a:pt x="1894161" y="539440"/>
                  </a:lnTo>
                  <a:lnTo>
                    <a:pt x="1899246" y="540717"/>
                  </a:lnTo>
                  <a:lnTo>
                    <a:pt x="1904014" y="542633"/>
                  </a:lnTo>
                  <a:lnTo>
                    <a:pt x="1908781" y="544869"/>
                  </a:lnTo>
                  <a:lnTo>
                    <a:pt x="1912913" y="547424"/>
                  </a:lnTo>
                  <a:lnTo>
                    <a:pt x="1917045" y="550618"/>
                  </a:lnTo>
                  <a:lnTo>
                    <a:pt x="1920859" y="554131"/>
                  </a:lnTo>
                  <a:lnTo>
                    <a:pt x="1924355" y="557964"/>
                  </a:lnTo>
                  <a:lnTo>
                    <a:pt x="1927534" y="561796"/>
                  </a:lnTo>
                  <a:lnTo>
                    <a:pt x="1930076" y="566267"/>
                  </a:lnTo>
                  <a:lnTo>
                    <a:pt x="1932301" y="571058"/>
                  </a:lnTo>
                  <a:lnTo>
                    <a:pt x="1934208" y="576168"/>
                  </a:lnTo>
                  <a:lnTo>
                    <a:pt x="1935480" y="580959"/>
                  </a:lnTo>
                  <a:lnTo>
                    <a:pt x="1936115" y="586388"/>
                  </a:lnTo>
                  <a:lnTo>
                    <a:pt x="1936751" y="592137"/>
                  </a:lnTo>
                  <a:lnTo>
                    <a:pt x="1936115" y="597567"/>
                  </a:lnTo>
                  <a:lnTo>
                    <a:pt x="1935480" y="602996"/>
                  </a:lnTo>
                  <a:lnTo>
                    <a:pt x="1934208" y="608106"/>
                  </a:lnTo>
                  <a:lnTo>
                    <a:pt x="1932301" y="612897"/>
                  </a:lnTo>
                  <a:lnTo>
                    <a:pt x="1930076" y="618007"/>
                  </a:lnTo>
                  <a:lnTo>
                    <a:pt x="1927534" y="622159"/>
                  </a:lnTo>
                  <a:lnTo>
                    <a:pt x="1924355" y="626311"/>
                  </a:lnTo>
                  <a:lnTo>
                    <a:pt x="1920859" y="630143"/>
                  </a:lnTo>
                  <a:lnTo>
                    <a:pt x="1917045" y="633656"/>
                  </a:lnTo>
                  <a:lnTo>
                    <a:pt x="1912913" y="636850"/>
                  </a:lnTo>
                  <a:lnTo>
                    <a:pt x="1908781" y="639405"/>
                  </a:lnTo>
                  <a:lnTo>
                    <a:pt x="1904014" y="641960"/>
                  </a:lnTo>
                  <a:lnTo>
                    <a:pt x="1899246" y="643877"/>
                  </a:lnTo>
                  <a:lnTo>
                    <a:pt x="1894161" y="644835"/>
                  </a:lnTo>
                  <a:lnTo>
                    <a:pt x="1888758" y="645793"/>
                  </a:lnTo>
                  <a:lnTo>
                    <a:pt x="1883036" y="646112"/>
                  </a:lnTo>
                  <a:lnTo>
                    <a:pt x="1391660" y="646112"/>
                  </a:lnTo>
                  <a:lnTo>
                    <a:pt x="1386256" y="645793"/>
                  </a:lnTo>
                  <a:lnTo>
                    <a:pt x="1380853" y="644835"/>
                  </a:lnTo>
                  <a:lnTo>
                    <a:pt x="1375768" y="643877"/>
                  </a:lnTo>
                  <a:lnTo>
                    <a:pt x="1370682" y="641960"/>
                  </a:lnTo>
                  <a:lnTo>
                    <a:pt x="1365915" y="639405"/>
                  </a:lnTo>
                  <a:lnTo>
                    <a:pt x="1361783" y="636850"/>
                  </a:lnTo>
                  <a:lnTo>
                    <a:pt x="1357651" y="633656"/>
                  </a:lnTo>
                  <a:lnTo>
                    <a:pt x="1353837" y="630143"/>
                  </a:lnTo>
                  <a:lnTo>
                    <a:pt x="1350341" y="626311"/>
                  </a:lnTo>
                  <a:lnTo>
                    <a:pt x="1347162" y="622159"/>
                  </a:lnTo>
                  <a:lnTo>
                    <a:pt x="1344620" y="618007"/>
                  </a:lnTo>
                  <a:lnTo>
                    <a:pt x="1342395" y="612897"/>
                  </a:lnTo>
                  <a:lnTo>
                    <a:pt x="1340488" y="608106"/>
                  </a:lnTo>
                  <a:lnTo>
                    <a:pt x="1339217" y="602996"/>
                  </a:lnTo>
                  <a:lnTo>
                    <a:pt x="1338581" y="597567"/>
                  </a:lnTo>
                  <a:lnTo>
                    <a:pt x="1338263" y="592137"/>
                  </a:lnTo>
                  <a:lnTo>
                    <a:pt x="1338581" y="586388"/>
                  </a:lnTo>
                  <a:lnTo>
                    <a:pt x="1339217" y="580959"/>
                  </a:lnTo>
                  <a:lnTo>
                    <a:pt x="1340488" y="576168"/>
                  </a:lnTo>
                  <a:lnTo>
                    <a:pt x="1342395" y="571058"/>
                  </a:lnTo>
                  <a:lnTo>
                    <a:pt x="1344620" y="566267"/>
                  </a:lnTo>
                  <a:lnTo>
                    <a:pt x="1347162" y="561796"/>
                  </a:lnTo>
                  <a:lnTo>
                    <a:pt x="1350341" y="557964"/>
                  </a:lnTo>
                  <a:lnTo>
                    <a:pt x="1353837" y="554131"/>
                  </a:lnTo>
                  <a:lnTo>
                    <a:pt x="1357651" y="550618"/>
                  </a:lnTo>
                  <a:lnTo>
                    <a:pt x="1361783" y="547424"/>
                  </a:lnTo>
                  <a:lnTo>
                    <a:pt x="1365915" y="544869"/>
                  </a:lnTo>
                  <a:lnTo>
                    <a:pt x="1370682" y="542633"/>
                  </a:lnTo>
                  <a:lnTo>
                    <a:pt x="1375768" y="540717"/>
                  </a:lnTo>
                  <a:lnTo>
                    <a:pt x="1380853" y="539440"/>
                  </a:lnTo>
                  <a:lnTo>
                    <a:pt x="1386256" y="538801"/>
                  </a:lnTo>
                  <a:lnTo>
                    <a:pt x="1391660" y="538162"/>
                  </a:lnTo>
                  <a:close/>
                  <a:moveTo>
                    <a:pt x="2105025" y="156863"/>
                  </a:moveTo>
                  <a:lnTo>
                    <a:pt x="2105025" y="526476"/>
                  </a:lnTo>
                  <a:lnTo>
                    <a:pt x="2105343" y="531874"/>
                  </a:lnTo>
                  <a:lnTo>
                    <a:pt x="2105660" y="537590"/>
                  </a:lnTo>
                  <a:lnTo>
                    <a:pt x="2106613" y="542671"/>
                  </a:lnTo>
                  <a:lnTo>
                    <a:pt x="2107247" y="547751"/>
                  </a:lnTo>
                  <a:lnTo>
                    <a:pt x="2108517" y="552832"/>
                  </a:lnTo>
                  <a:lnTo>
                    <a:pt x="2110105" y="557912"/>
                  </a:lnTo>
                  <a:lnTo>
                    <a:pt x="2111693" y="562675"/>
                  </a:lnTo>
                  <a:lnTo>
                    <a:pt x="2113597" y="567756"/>
                  </a:lnTo>
                  <a:lnTo>
                    <a:pt x="2115820" y="572201"/>
                  </a:lnTo>
                  <a:lnTo>
                    <a:pt x="2118043" y="576965"/>
                  </a:lnTo>
                  <a:lnTo>
                    <a:pt x="2120583" y="581410"/>
                  </a:lnTo>
                  <a:lnTo>
                    <a:pt x="2123440" y="585856"/>
                  </a:lnTo>
                  <a:lnTo>
                    <a:pt x="2126615" y="589984"/>
                  </a:lnTo>
                  <a:lnTo>
                    <a:pt x="2129473" y="593794"/>
                  </a:lnTo>
                  <a:lnTo>
                    <a:pt x="2132647" y="597604"/>
                  </a:lnTo>
                  <a:lnTo>
                    <a:pt x="2136457" y="601415"/>
                  </a:lnTo>
                  <a:lnTo>
                    <a:pt x="2139950" y="604908"/>
                  </a:lnTo>
                  <a:lnTo>
                    <a:pt x="2143760" y="608401"/>
                  </a:lnTo>
                  <a:lnTo>
                    <a:pt x="2147887" y="611258"/>
                  </a:lnTo>
                  <a:lnTo>
                    <a:pt x="2152015" y="614116"/>
                  </a:lnTo>
                  <a:lnTo>
                    <a:pt x="2156143" y="616974"/>
                  </a:lnTo>
                  <a:lnTo>
                    <a:pt x="2160587" y="619514"/>
                  </a:lnTo>
                  <a:lnTo>
                    <a:pt x="2165033" y="621737"/>
                  </a:lnTo>
                  <a:lnTo>
                    <a:pt x="2170113" y="623960"/>
                  </a:lnTo>
                  <a:lnTo>
                    <a:pt x="2174557" y="625865"/>
                  </a:lnTo>
                  <a:lnTo>
                    <a:pt x="2179637" y="627453"/>
                  </a:lnTo>
                  <a:lnTo>
                    <a:pt x="2184717" y="629041"/>
                  </a:lnTo>
                  <a:lnTo>
                    <a:pt x="2189480" y="629993"/>
                  </a:lnTo>
                  <a:lnTo>
                    <a:pt x="2194877" y="631263"/>
                  </a:lnTo>
                  <a:lnTo>
                    <a:pt x="2200275" y="631581"/>
                  </a:lnTo>
                  <a:lnTo>
                    <a:pt x="2205673" y="631898"/>
                  </a:lnTo>
                  <a:lnTo>
                    <a:pt x="2211070" y="632533"/>
                  </a:lnTo>
                  <a:lnTo>
                    <a:pt x="2580957" y="632533"/>
                  </a:lnTo>
                  <a:lnTo>
                    <a:pt x="2576195" y="626183"/>
                  </a:lnTo>
                  <a:lnTo>
                    <a:pt x="2571750" y="620467"/>
                  </a:lnTo>
                  <a:lnTo>
                    <a:pt x="2556510" y="602685"/>
                  </a:lnTo>
                  <a:lnTo>
                    <a:pt x="2540317" y="583315"/>
                  </a:lnTo>
                  <a:lnTo>
                    <a:pt x="2522855" y="563628"/>
                  </a:lnTo>
                  <a:lnTo>
                    <a:pt x="2504123" y="542988"/>
                  </a:lnTo>
                  <a:lnTo>
                    <a:pt x="2484437" y="521396"/>
                  </a:lnTo>
                  <a:lnTo>
                    <a:pt x="2464117" y="499803"/>
                  </a:lnTo>
                  <a:lnTo>
                    <a:pt x="2421255" y="454078"/>
                  </a:lnTo>
                  <a:lnTo>
                    <a:pt x="2379663" y="411528"/>
                  </a:lnTo>
                  <a:lnTo>
                    <a:pt x="2337753" y="369295"/>
                  </a:lnTo>
                  <a:lnTo>
                    <a:pt x="2294890" y="327381"/>
                  </a:lnTo>
                  <a:lnTo>
                    <a:pt x="2252663" y="287371"/>
                  </a:lnTo>
                  <a:lnTo>
                    <a:pt x="2212023" y="249584"/>
                  </a:lnTo>
                  <a:lnTo>
                    <a:pt x="2173287" y="214655"/>
                  </a:lnTo>
                  <a:lnTo>
                    <a:pt x="2155190" y="198461"/>
                  </a:lnTo>
                  <a:lnTo>
                    <a:pt x="2137410" y="183219"/>
                  </a:lnTo>
                  <a:lnTo>
                    <a:pt x="2120583" y="169565"/>
                  </a:lnTo>
                  <a:lnTo>
                    <a:pt x="2105025" y="156863"/>
                  </a:lnTo>
                  <a:close/>
                  <a:moveTo>
                    <a:pt x="1286827" y="94944"/>
                  </a:moveTo>
                  <a:lnTo>
                    <a:pt x="1281430" y="95261"/>
                  </a:lnTo>
                  <a:lnTo>
                    <a:pt x="1275715" y="95579"/>
                  </a:lnTo>
                  <a:lnTo>
                    <a:pt x="1270317" y="96849"/>
                  </a:lnTo>
                  <a:lnTo>
                    <a:pt x="1264920" y="98119"/>
                  </a:lnTo>
                  <a:lnTo>
                    <a:pt x="1259205" y="100024"/>
                  </a:lnTo>
                  <a:lnTo>
                    <a:pt x="1253807" y="101929"/>
                  </a:lnTo>
                  <a:lnTo>
                    <a:pt x="1248410" y="104152"/>
                  </a:lnTo>
                  <a:lnTo>
                    <a:pt x="1243013" y="106375"/>
                  </a:lnTo>
                  <a:lnTo>
                    <a:pt x="1237933" y="109550"/>
                  </a:lnTo>
                  <a:lnTo>
                    <a:pt x="1232853" y="112408"/>
                  </a:lnTo>
                  <a:lnTo>
                    <a:pt x="1227455" y="115901"/>
                  </a:lnTo>
                  <a:lnTo>
                    <a:pt x="1222375" y="119394"/>
                  </a:lnTo>
                  <a:lnTo>
                    <a:pt x="1217930" y="123204"/>
                  </a:lnTo>
                  <a:lnTo>
                    <a:pt x="1212850" y="127332"/>
                  </a:lnTo>
                  <a:lnTo>
                    <a:pt x="1208405" y="131778"/>
                  </a:lnTo>
                  <a:lnTo>
                    <a:pt x="1204277" y="136223"/>
                  </a:lnTo>
                  <a:lnTo>
                    <a:pt x="1199833" y="140987"/>
                  </a:lnTo>
                  <a:lnTo>
                    <a:pt x="1195705" y="145432"/>
                  </a:lnTo>
                  <a:lnTo>
                    <a:pt x="1191895" y="150513"/>
                  </a:lnTo>
                  <a:lnTo>
                    <a:pt x="1188085" y="155911"/>
                  </a:lnTo>
                  <a:lnTo>
                    <a:pt x="1184593" y="160674"/>
                  </a:lnTo>
                  <a:lnTo>
                    <a:pt x="1181735" y="166072"/>
                  </a:lnTo>
                  <a:lnTo>
                    <a:pt x="1178560" y="171470"/>
                  </a:lnTo>
                  <a:lnTo>
                    <a:pt x="1175703" y="176868"/>
                  </a:lnTo>
                  <a:lnTo>
                    <a:pt x="1173480" y="182266"/>
                  </a:lnTo>
                  <a:lnTo>
                    <a:pt x="1171257" y="187982"/>
                  </a:lnTo>
                  <a:lnTo>
                    <a:pt x="1169353" y="193380"/>
                  </a:lnTo>
                  <a:lnTo>
                    <a:pt x="1167765" y="199096"/>
                  </a:lnTo>
                  <a:lnTo>
                    <a:pt x="1166813" y="204494"/>
                  </a:lnTo>
                  <a:lnTo>
                    <a:pt x="1165543" y="210209"/>
                  </a:lnTo>
                  <a:lnTo>
                    <a:pt x="1165225" y="215925"/>
                  </a:lnTo>
                  <a:lnTo>
                    <a:pt x="1164590" y="221323"/>
                  </a:lnTo>
                  <a:lnTo>
                    <a:pt x="1164590" y="925302"/>
                  </a:lnTo>
                  <a:lnTo>
                    <a:pt x="2636520" y="925302"/>
                  </a:lnTo>
                  <a:lnTo>
                    <a:pt x="2636520" y="723349"/>
                  </a:lnTo>
                  <a:lnTo>
                    <a:pt x="2211070" y="723349"/>
                  </a:lnTo>
                  <a:lnTo>
                    <a:pt x="2199640" y="723031"/>
                  </a:lnTo>
                  <a:lnTo>
                    <a:pt x="2188527" y="722714"/>
                  </a:lnTo>
                  <a:lnTo>
                    <a:pt x="2177733" y="721444"/>
                  </a:lnTo>
                  <a:lnTo>
                    <a:pt x="2167255" y="720173"/>
                  </a:lnTo>
                  <a:lnTo>
                    <a:pt x="2157095" y="717951"/>
                  </a:lnTo>
                  <a:lnTo>
                    <a:pt x="2147253" y="715728"/>
                  </a:lnTo>
                  <a:lnTo>
                    <a:pt x="2137093" y="713188"/>
                  </a:lnTo>
                  <a:lnTo>
                    <a:pt x="2127885" y="709695"/>
                  </a:lnTo>
                  <a:lnTo>
                    <a:pt x="2118677" y="706202"/>
                  </a:lnTo>
                  <a:lnTo>
                    <a:pt x="2110105" y="702392"/>
                  </a:lnTo>
                  <a:lnTo>
                    <a:pt x="2101215" y="697946"/>
                  </a:lnTo>
                  <a:lnTo>
                    <a:pt x="2093277" y="693183"/>
                  </a:lnTo>
                  <a:lnTo>
                    <a:pt x="2085023" y="688420"/>
                  </a:lnTo>
                  <a:lnTo>
                    <a:pt x="2077720" y="683022"/>
                  </a:lnTo>
                  <a:lnTo>
                    <a:pt x="2070735" y="676671"/>
                  </a:lnTo>
                  <a:lnTo>
                    <a:pt x="2063750" y="670638"/>
                  </a:lnTo>
                  <a:lnTo>
                    <a:pt x="2057083" y="664287"/>
                  </a:lnTo>
                  <a:lnTo>
                    <a:pt x="2051050" y="657301"/>
                  </a:lnTo>
                  <a:lnTo>
                    <a:pt x="2045335" y="649998"/>
                  </a:lnTo>
                  <a:lnTo>
                    <a:pt x="2039937" y="642377"/>
                  </a:lnTo>
                  <a:lnTo>
                    <a:pt x="2035175" y="634756"/>
                  </a:lnTo>
                  <a:lnTo>
                    <a:pt x="2030413" y="626183"/>
                  </a:lnTo>
                  <a:lnTo>
                    <a:pt x="2026603" y="617927"/>
                  </a:lnTo>
                  <a:lnTo>
                    <a:pt x="2022793" y="608718"/>
                  </a:lnTo>
                  <a:lnTo>
                    <a:pt x="2019300" y="599510"/>
                  </a:lnTo>
                  <a:lnTo>
                    <a:pt x="2016443" y="589984"/>
                  </a:lnTo>
                  <a:lnTo>
                    <a:pt x="2013903" y="580140"/>
                  </a:lnTo>
                  <a:lnTo>
                    <a:pt x="2011680" y="569979"/>
                  </a:lnTo>
                  <a:lnTo>
                    <a:pt x="2010093" y="559817"/>
                  </a:lnTo>
                  <a:lnTo>
                    <a:pt x="2009140" y="549021"/>
                  </a:lnTo>
                  <a:lnTo>
                    <a:pt x="2008187" y="537907"/>
                  </a:lnTo>
                  <a:lnTo>
                    <a:pt x="2008187" y="526476"/>
                  </a:lnTo>
                  <a:lnTo>
                    <a:pt x="2008187" y="94944"/>
                  </a:lnTo>
                  <a:lnTo>
                    <a:pt x="1286827" y="94944"/>
                  </a:lnTo>
                  <a:close/>
                  <a:moveTo>
                    <a:pt x="1275397" y="0"/>
                  </a:moveTo>
                  <a:lnTo>
                    <a:pt x="1286827" y="0"/>
                  </a:lnTo>
                  <a:lnTo>
                    <a:pt x="2047557" y="0"/>
                  </a:lnTo>
                  <a:lnTo>
                    <a:pt x="2047557" y="318"/>
                  </a:lnTo>
                  <a:lnTo>
                    <a:pt x="2051367" y="0"/>
                  </a:lnTo>
                  <a:lnTo>
                    <a:pt x="2054860" y="0"/>
                  </a:lnTo>
                  <a:lnTo>
                    <a:pt x="2060257" y="0"/>
                  </a:lnTo>
                  <a:lnTo>
                    <a:pt x="2065655" y="953"/>
                  </a:lnTo>
                  <a:lnTo>
                    <a:pt x="2070100" y="1588"/>
                  </a:lnTo>
                  <a:lnTo>
                    <a:pt x="2074545" y="2223"/>
                  </a:lnTo>
                  <a:lnTo>
                    <a:pt x="2081847" y="4763"/>
                  </a:lnTo>
                  <a:lnTo>
                    <a:pt x="2088515" y="6986"/>
                  </a:lnTo>
                  <a:lnTo>
                    <a:pt x="2094865" y="9844"/>
                  </a:lnTo>
                  <a:lnTo>
                    <a:pt x="2100897" y="13019"/>
                  </a:lnTo>
                  <a:lnTo>
                    <a:pt x="2112327" y="19687"/>
                  </a:lnTo>
                  <a:lnTo>
                    <a:pt x="2124075" y="26991"/>
                  </a:lnTo>
                  <a:lnTo>
                    <a:pt x="2136457" y="35564"/>
                  </a:lnTo>
                  <a:lnTo>
                    <a:pt x="2149475" y="44773"/>
                  </a:lnTo>
                  <a:lnTo>
                    <a:pt x="2163127" y="55252"/>
                  </a:lnTo>
                  <a:lnTo>
                    <a:pt x="2177415" y="66683"/>
                  </a:lnTo>
                  <a:lnTo>
                    <a:pt x="2192337" y="78432"/>
                  </a:lnTo>
                  <a:lnTo>
                    <a:pt x="2223770" y="105105"/>
                  </a:lnTo>
                  <a:lnTo>
                    <a:pt x="2257743" y="134953"/>
                  </a:lnTo>
                  <a:lnTo>
                    <a:pt x="2293303" y="167342"/>
                  </a:lnTo>
                  <a:lnTo>
                    <a:pt x="2329815" y="201636"/>
                  </a:lnTo>
                  <a:lnTo>
                    <a:pt x="2367915" y="237518"/>
                  </a:lnTo>
                  <a:lnTo>
                    <a:pt x="2406015" y="274670"/>
                  </a:lnTo>
                  <a:lnTo>
                    <a:pt x="2444433" y="313091"/>
                  </a:lnTo>
                  <a:lnTo>
                    <a:pt x="2481897" y="351196"/>
                  </a:lnTo>
                  <a:lnTo>
                    <a:pt x="2518410" y="388983"/>
                  </a:lnTo>
                  <a:lnTo>
                    <a:pt x="2553653" y="426452"/>
                  </a:lnTo>
                  <a:lnTo>
                    <a:pt x="2586990" y="462969"/>
                  </a:lnTo>
                  <a:lnTo>
                    <a:pt x="2607945" y="486149"/>
                  </a:lnTo>
                  <a:lnTo>
                    <a:pt x="2627947" y="508377"/>
                  </a:lnTo>
                  <a:lnTo>
                    <a:pt x="2646363" y="530287"/>
                  </a:lnTo>
                  <a:lnTo>
                    <a:pt x="2663507" y="550609"/>
                  </a:lnTo>
                  <a:lnTo>
                    <a:pt x="2679383" y="569979"/>
                  </a:lnTo>
                  <a:lnTo>
                    <a:pt x="2693035" y="588396"/>
                  </a:lnTo>
                  <a:lnTo>
                    <a:pt x="2705100" y="605543"/>
                  </a:lnTo>
                  <a:lnTo>
                    <a:pt x="2715577" y="621737"/>
                  </a:lnTo>
                  <a:lnTo>
                    <a:pt x="2720657" y="629993"/>
                  </a:lnTo>
                  <a:lnTo>
                    <a:pt x="2725103" y="638249"/>
                  </a:lnTo>
                  <a:lnTo>
                    <a:pt x="2729230" y="646823"/>
                  </a:lnTo>
                  <a:lnTo>
                    <a:pt x="2733040" y="656031"/>
                  </a:lnTo>
                  <a:lnTo>
                    <a:pt x="2734627" y="661747"/>
                  </a:lnTo>
                  <a:lnTo>
                    <a:pt x="2736215" y="667462"/>
                  </a:lnTo>
                  <a:lnTo>
                    <a:pt x="2737485" y="674766"/>
                  </a:lnTo>
                  <a:lnTo>
                    <a:pt x="2737803" y="683022"/>
                  </a:lnTo>
                  <a:lnTo>
                    <a:pt x="2737485" y="686197"/>
                  </a:lnTo>
                  <a:lnTo>
                    <a:pt x="2736850" y="690325"/>
                  </a:lnTo>
                  <a:lnTo>
                    <a:pt x="2737803" y="690325"/>
                  </a:lnTo>
                  <a:lnTo>
                    <a:pt x="2737803" y="938321"/>
                  </a:lnTo>
                  <a:lnTo>
                    <a:pt x="2747645" y="941814"/>
                  </a:lnTo>
                  <a:lnTo>
                    <a:pt x="2757170" y="945625"/>
                  </a:lnTo>
                  <a:lnTo>
                    <a:pt x="2766695" y="950070"/>
                  </a:lnTo>
                  <a:lnTo>
                    <a:pt x="2775903" y="954516"/>
                  </a:lnTo>
                  <a:lnTo>
                    <a:pt x="2785110" y="959596"/>
                  </a:lnTo>
                  <a:lnTo>
                    <a:pt x="2794000" y="964359"/>
                  </a:lnTo>
                  <a:lnTo>
                    <a:pt x="2802890" y="970075"/>
                  </a:lnTo>
                  <a:lnTo>
                    <a:pt x="2811145" y="975791"/>
                  </a:lnTo>
                  <a:lnTo>
                    <a:pt x="2819400" y="982141"/>
                  </a:lnTo>
                  <a:lnTo>
                    <a:pt x="2827337" y="988492"/>
                  </a:lnTo>
                  <a:lnTo>
                    <a:pt x="2834957" y="995478"/>
                  </a:lnTo>
                  <a:lnTo>
                    <a:pt x="2842260" y="1002464"/>
                  </a:lnTo>
                  <a:lnTo>
                    <a:pt x="2849563" y="1009767"/>
                  </a:lnTo>
                  <a:lnTo>
                    <a:pt x="2856230" y="1017388"/>
                  </a:lnTo>
                  <a:lnTo>
                    <a:pt x="2862897" y="1025326"/>
                  </a:lnTo>
                  <a:lnTo>
                    <a:pt x="2868930" y="1033265"/>
                  </a:lnTo>
                  <a:lnTo>
                    <a:pt x="2874963" y="1041838"/>
                  </a:lnTo>
                  <a:lnTo>
                    <a:pt x="2880677" y="1050094"/>
                  </a:lnTo>
                  <a:lnTo>
                    <a:pt x="2885757" y="1058985"/>
                  </a:lnTo>
                  <a:lnTo>
                    <a:pt x="2890837" y="1068194"/>
                  </a:lnTo>
                  <a:lnTo>
                    <a:pt x="2895283" y="1077402"/>
                  </a:lnTo>
                  <a:lnTo>
                    <a:pt x="2900045" y="1086611"/>
                  </a:lnTo>
                  <a:lnTo>
                    <a:pt x="2903855" y="1096454"/>
                  </a:lnTo>
                  <a:lnTo>
                    <a:pt x="2907347" y="1105981"/>
                  </a:lnTo>
                  <a:lnTo>
                    <a:pt x="2910205" y="1115824"/>
                  </a:lnTo>
                  <a:lnTo>
                    <a:pt x="2913063" y="1126303"/>
                  </a:lnTo>
                  <a:lnTo>
                    <a:pt x="2915603" y="1136464"/>
                  </a:lnTo>
                  <a:lnTo>
                    <a:pt x="2917507" y="1146943"/>
                  </a:lnTo>
                  <a:lnTo>
                    <a:pt x="2919095" y="1157739"/>
                  </a:lnTo>
                  <a:lnTo>
                    <a:pt x="2920365" y="1168218"/>
                  </a:lnTo>
                  <a:lnTo>
                    <a:pt x="2920683" y="1179014"/>
                  </a:lnTo>
                  <a:lnTo>
                    <a:pt x="2921000" y="1190128"/>
                  </a:lnTo>
                  <a:lnTo>
                    <a:pt x="2794000" y="2478374"/>
                  </a:lnTo>
                  <a:lnTo>
                    <a:pt x="2793683" y="2492029"/>
                  </a:lnTo>
                  <a:lnTo>
                    <a:pt x="2792413" y="2505365"/>
                  </a:lnTo>
                  <a:lnTo>
                    <a:pt x="2790825" y="2518702"/>
                  </a:lnTo>
                  <a:lnTo>
                    <a:pt x="2788603" y="2531721"/>
                  </a:lnTo>
                  <a:lnTo>
                    <a:pt x="2785427" y="2544422"/>
                  </a:lnTo>
                  <a:lnTo>
                    <a:pt x="2782253" y="2557124"/>
                  </a:lnTo>
                  <a:lnTo>
                    <a:pt x="2777807" y="2569190"/>
                  </a:lnTo>
                  <a:lnTo>
                    <a:pt x="2773363" y="2581574"/>
                  </a:lnTo>
                  <a:lnTo>
                    <a:pt x="2767965" y="2593005"/>
                  </a:lnTo>
                  <a:lnTo>
                    <a:pt x="2761933" y="2604437"/>
                  </a:lnTo>
                  <a:lnTo>
                    <a:pt x="2755900" y="2615550"/>
                  </a:lnTo>
                  <a:lnTo>
                    <a:pt x="2748915" y="2626347"/>
                  </a:lnTo>
                  <a:lnTo>
                    <a:pt x="2741295" y="2636508"/>
                  </a:lnTo>
                  <a:lnTo>
                    <a:pt x="2733675" y="2646669"/>
                  </a:lnTo>
                  <a:lnTo>
                    <a:pt x="2725103" y="2656195"/>
                  </a:lnTo>
                  <a:lnTo>
                    <a:pt x="2716213" y="2665721"/>
                  </a:lnTo>
                  <a:lnTo>
                    <a:pt x="2707005" y="2673977"/>
                  </a:lnTo>
                  <a:lnTo>
                    <a:pt x="2697480" y="2682551"/>
                  </a:lnTo>
                  <a:lnTo>
                    <a:pt x="2687637" y="2690489"/>
                  </a:lnTo>
                  <a:lnTo>
                    <a:pt x="2677477" y="2697792"/>
                  </a:lnTo>
                  <a:lnTo>
                    <a:pt x="2666683" y="2704778"/>
                  </a:lnTo>
                  <a:lnTo>
                    <a:pt x="2655570" y="2711129"/>
                  </a:lnTo>
                  <a:lnTo>
                    <a:pt x="2644140" y="2716845"/>
                  </a:lnTo>
                  <a:lnTo>
                    <a:pt x="2632075" y="2722243"/>
                  </a:lnTo>
                  <a:lnTo>
                    <a:pt x="2620327" y="2727006"/>
                  </a:lnTo>
                  <a:lnTo>
                    <a:pt x="2607945" y="2731134"/>
                  </a:lnTo>
                  <a:lnTo>
                    <a:pt x="2595563" y="2734944"/>
                  </a:lnTo>
                  <a:lnTo>
                    <a:pt x="2582545" y="2737484"/>
                  </a:lnTo>
                  <a:lnTo>
                    <a:pt x="2569527" y="2740342"/>
                  </a:lnTo>
                  <a:lnTo>
                    <a:pt x="2556193" y="2741930"/>
                  </a:lnTo>
                  <a:lnTo>
                    <a:pt x="2542540" y="2742883"/>
                  </a:lnTo>
                  <a:lnTo>
                    <a:pt x="2528887" y="2743200"/>
                  </a:lnTo>
                  <a:lnTo>
                    <a:pt x="263525" y="2743200"/>
                  </a:lnTo>
                  <a:lnTo>
                    <a:pt x="261937" y="2742883"/>
                  </a:lnTo>
                  <a:lnTo>
                    <a:pt x="260350" y="2742565"/>
                  </a:lnTo>
                  <a:lnTo>
                    <a:pt x="247015" y="2742248"/>
                  </a:lnTo>
                  <a:lnTo>
                    <a:pt x="233997" y="2740977"/>
                  </a:lnTo>
                  <a:lnTo>
                    <a:pt x="220980" y="2739072"/>
                  </a:lnTo>
                  <a:lnTo>
                    <a:pt x="207963" y="2736532"/>
                  </a:lnTo>
                  <a:lnTo>
                    <a:pt x="195263" y="2733356"/>
                  </a:lnTo>
                  <a:lnTo>
                    <a:pt x="183197" y="2729546"/>
                  </a:lnTo>
                  <a:lnTo>
                    <a:pt x="170815" y="2725418"/>
                  </a:lnTo>
                  <a:lnTo>
                    <a:pt x="159067" y="2720337"/>
                  </a:lnTo>
                  <a:lnTo>
                    <a:pt x="147637" y="2714939"/>
                  </a:lnTo>
                  <a:lnTo>
                    <a:pt x="136525" y="2708906"/>
                  </a:lnTo>
                  <a:lnTo>
                    <a:pt x="125413" y="2702555"/>
                  </a:lnTo>
                  <a:lnTo>
                    <a:pt x="114935" y="2695252"/>
                  </a:lnTo>
                  <a:lnTo>
                    <a:pt x="104775" y="2687949"/>
                  </a:lnTo>
                  <a:lnTo>
                    <a:pt x="95250" y="2679693"/>
                  </a:lnTo>
                  <a:lnTo>
                    <a:pt x="85725" y="2671437"/>
                  </a:lnTo>
                  <a:lnTo>
                    <a:pt x="76835" y="2662546"/>
                  </a:lnTo>
                  <a:lnTo>
                    <a:pt x="67945" y="2653020"/>
                  </a:lnTo>
                  <a:lnTo>
                    <a:pt x="60007" y="2643176"/>
                  </a:lnTo>
                  <a:lnTo>
                    <a:pt x="52070" y="2632697"/>
                  </a:lnTo>
                  <a:lnTo>
                    <a:pt x="44767" y="2622536"/>
                  </a:lnTo>
                  <a:lnTo>
                    <a:pt x="37783" y="2611422"/>
                  </a:lnTo>
                  <a:lnTo>
                    <a:pt x="31750" y="2599991"/>
                  </a:lnTo>
                  <a:lnTo>
                    <a:pt x="26035" y="2588560"/>
                  </a:lnTo>
                  <a:lnTo>
                    <a:pt x="20637" y="2576493"/>
                  </a:lnTo>
                  <a:lnTo>
                    <a:pt x="15875" y="2563792"/>
                  </a:lnTo>
                  <a:lnTo>
                    <a:pt x="11747" y="2551725"/>
                  </a:lnTo>
                  <a:lnTo>
                    <a:pt x="8255" y="2538706"/>
                  </a:lnTo>
                  <a:lnTo>
                    <a:pt x="5397" y="2525687"/>
                  </a:lnTo>
                  <a:lnTo>
                    <a:pt x="2857" y="2512668"/>
                  </a:lnTo>
                  <a:lnTo>
                    <a:pt x="1587" y="2499332"/>
                  </a:lnTo>
                  <a:lnTo>
                    <a:pt x="317" y="2485360"/>
                  </a:lnTo>
                  <a:lnTo>
                    <a:pt x="0" y="2471706"/>
                  </a:lnTo>
                  <a:lnTo>
                    <a:pt x="0" y="631263"/>
                  </a:lnTo>
                  <a:lnTo>
                    <a:pt x="317" y="617609"/>
                  </a:lnTo>
                  <a:lnTo>
                    <a:pt x="1587" y="603955"/>
                  </a:lnTo>
                  <a:lnTo>
                    <a:pt x="2857" y="590619"/>
                  </a:lnTo>
                  <a:lnTo>
                    <a:pt x="5397" y="577282"/>
                  </a:lnTo>
                  <a:lnTo>
                    <a:pt x="8255" y="564263"/>
                  </a:lnTo>
                  <a:lnTo>
                    <a:pt x="11747" y="551562"/>
                  </a:lnTo>
                  <a:lnTo>
                    <a:pt x="15875" y="539178"/>
                  </a:lnTo>
                  <a:lnTo>
                    <a:pt x="20637" y="526794"/>
                  </a:lnTo>
                  <a:lnTo>
                    <a:pt x="26035" y="515045"/>
                  </a:lnTo>
                  <a:lnTo>
                    <a:pt x="31750" y="502978"/>
                  </a:lnTo>
                  <a:lnTo>
                    <a:pt x="37783" y="491865"/>
                  </a:lnTo>
                  <a:lnTo>
                    <a:pt x="44767" y="481068"/>
                  </a:lnTo>
                  <a:lnTo>
                    <a:pt x="52070" y="470272"/>
                  </a:lnTo>
                  <a:lnTo>
                    <a:pt x="60007" y="459794"/>
                  </a:lnTo>
                  <a:lnTo>
                    <a:pt x="67945" y="450267"/>
                  </a:lnTo>
                  <a:lnTo>
                    <a:pt x="76835" y="440741"/>
                  </a:lnTo>
                  <a:lnTo>
                    <a:pt x="86043" y="431533"/>
                  </a:lnTo>
                  <a:lnTo>
                    <a:pt x="95567" y="423277"/>
                  </a:lnTo>
                  <a:lnTo>
                    <a:pt x="105410" y="415021"/>
                  </a:lnTo>
                  <a:lnTo>
                    <a:pt x="115887" y="407400"/>
                  </a:lnTo>
                  <a:lnTo>
                    <a:pt x="126683" y="400097"/>
                  </a:lnTo>
                  <a:lnTo>
                    <a:pt x="137477" y="393746"/>
                  </a:lnTo>
                  <a:lnTo>
                    <a:pt x="149225" y="387713"/>
                  </a:lnTo>
                  <a:lnTo>
                    <a:pt x="160973" y="381997"/>
                  </a:lnTo>
                  <a:lnTo>
                    <a:pt x="172720" y="376916"/>
                  </a:lnTo>
                  <a:lnTo>
                    <a:pt x="185420" y="372788"/>
                  </a:lnTo>
                  <a:lnTo>
                    <a:pt x="198120" y="368978"/>
                  </a:lnTo>
                  <a:lnTo>
                    <a:pt x="211137" y="365803"/>
                  </a:lnTo>
                  <a:lnTo>
                    <a:pt x="224155" y="362945"/>
                  </a:lnTo>
                  <a:lnTo>
                    <a:pt x="237490" y="361675"/>
                  </a:lnTo>
                  <a:lnTo>
                    <a:pt x="251143" y="360405"/>
                  </a:lnTo>
                  <a:lnTo>
                    <a:pt x="265113" y="360087"/>
                  </a:lnTo>
                  <a:lnTo>
                    <a:pt x="970280" y="360087"/>
                  </a:lnTo>
                  <a:lnTo>
                    <a:pt x="970280" y="480116"/>
                  </a:lnTo>
                  <a:lnTo>
                    <a:pt x="265113" y="480116"/>
                  </a:lnTo>
                  <a:lnTo>
                    <a:pt x="254953" y="480433"/>
                  </a:lnTo>
                  <a:lnTo>
                    <a:pt x="245745" y="481704"/>
                  </a:lnTo>
                  <a:lnTo>
                    <a:pt x="237173" y="483291"/>
                  </a:lnTo>
                  <a:lnTo>
                    <a:pt x="228283" y="485514"/>
                  </a:lnTo>
                  <a:lnTo>
                    <a:pt x="220345" y="488054"/>
                  </a:lnTo>
                  <a:lnTo>
                    <a:pt x="212090" y="491547"/>
                  </a:lnTo>
                  <a:lnTo>
                    <a:pt x="205105" y="495040"/>
                  </a:lnTo>
                  <a:lnTo>
                    <a:pt x="197803" y="499168"/>
                  </a:lnTo>
                  <a:lnTo>
                    <a:pt x="190817" y="503931"/>
                  </a:lnTo>
                  <a:lnTo>
                    <a:pt x="184785" y="508694"/>
                  </a:lnTo>
                  <a:lnTo>
                    <a:pt x="178435" y="514092"/>
                  </a:lnTo>
                  <a:lnTo>
                    <a:pt x="172403" y="519808"/>
                  </a:lnTo>
                  <a:lnTo>
                    <a:pt x="167005" y="525841"/>
                  </a:lnTo>
                  <a:lnTo>
                    <a:pt x="162243" y="531874"/>
                  </a:lnTo>
                  <a:lnTo>
                    <a:pt x="157163" y="537907"/>
                  </a:lnTo>
                  <a:lnTo>
                    <a:pt x="152400" y="543941"/>
                  </a:lnTo>
                  <a:lnTo>
                    <a:pt x="148273" y="550609"/>
                  </a:lnTo>
                  <a:lnTo>
                    <a:pt x="144463" y="556960"/>
                  </a:lnTo>
                  <a:lnTo>
                    <a:pt x="140970" y="563628"/>
                  </a:lnTo>
                  <a:lnTo>
                    <a:pt x="137477" y="569661"/>
                  </a:lnTo>
                  <a:lnTo>
                    <a:pt x="131763" y="582680"/>
                  </a:lnTo>
                  <a:lnTo>
                    <a:pt x="127317" y="594429"/>
                  </a:lnTo>
                  <a:lnTo>
                    <a:pt x="123825" y="605860"/>
                  </a:lnTo>
                  <a:lnTo>
                    <a:pt x="121603" y="616022"/>
                  </a:lnTo>
                  <a:lnTo>
                    <a:pt x="120015" y="624913"/>
                  </a:lnTo>
                  <a:lnTo>
                    <a:pt x="119697" y="631263"/>
                  </a:lnTo>
                  <a:lnTo>
                    <a:pt x="119697" y="2454559"/>
                  </a:lnTo>
                  <a:lnTo>
                    <a:pt x="119697" y="2460910"/>
                  </a:lnTo>
                  <a:lnTo>
                    <a:pt x="120333" y="2469483"/>
                  </a:lnTo>
                  <a:lnTo>
                    <a:pt x="121285" y="2478692"/>
                  </a:lnTo>
                  <a:lnTo>
                    <a:pt x="123190" y="2488536"/>
                  </a:lnTo>
                  <a:lnTo>
                    <a:pt x="125413" y="2499332"/>
                  </a:lnTo>
                  <a:lnTo>
                    <a:pt x="128905" y="2510763"/>
                  </a:lnTo>
                  <a:lnTo>
                    <a:pt x="130810" y="2516161"/>
                  </a:lnTo>
                  <a:lnTo>
                    <a:pt x="133033" y="2521877"/>
                  </a:lnTo>
                  <a:lnTo>
                    <a:pt x="135573" y="2527593"/>
                  </a:lnTo>
                  <a:lnTo>
                    <a:pt x="138430" y="2533308"/>
                  </a:lnTo>
                  <a:lnTo>
                    <a:pt x="141923" y="2538706"/>
                  </a:lnTo>
                  <a:lnTo>
                    <a:pt x="145415" y="2544105"/>
                  </a:lnTo>
                  <a:lnTo>
                    <a:pt x="149225" y="2549503"/>
                  </a:lnTo>
                  <a:lnTo>
                    <a:pt x="153353" y="2554266"/>
                  </a:lnTo>
                  <a:lnTo>
                    <a:pt x="157797" y="2559029"/>
                  </a:lnTo>
                  <a:lnTo>
                    <a:pt x="162877" y="2563474"/>
                  </a:lnTo>
                  <a:lnTo>
                    <a:pt x="167957" y="2567602"/>
                  </a:lnTo>
                  <a:lnTo>
                    <a:pt x="173990" y="2572048"/>
                  </a:lnTo>
                  <a:lnTo>
                    <a:pt x="180023" y="2575541"/>
                  </a:lnTo>
                  <a:lnTo>
                    <a:pt x="186690" y="2578716"/>
                  </a:lnTo>
                  <a:lnTo>
                    <a:pt x="193993" y="2581574"/>
                  </a:lnTo>
                  <a:lnTo>
                    <a:pt x="200977" y="2583797"/>
                  </a:lnTo>
                  <a:lnTo>
                    <a:pt x="209233" y="2585702"/>
                  </a:lnTo>
                  <a:lnTo>
                    <a:pt x="217805" y="2587290"/>
                  </a:lnTo>
                  <a:lnTo>
                    <a:pt x="226695" y="2587925"/>
                  </a:lnTo>
                  <a:lnTo>
                    <a:pt x="236855" y="2588560"/>
                  </a:lnTo>
                  <a:lnTo>
                    <a:pt x="241935" y="2583797"/>
                  </a:lnTo>
                  <a:lnTo>
                    <a:pt x="248603" y="2578399"/>
                  </a:lnTo>
                  <a:lnTo>
                    <a:pt x="255587" y="2572365"/>
                  </a:lnTo>
                  <a:lnTo>
                    <a:pt x="262573" y="2565062"/>
                  </a:lnTo>
                  <a:lnTo>
                    <a:pt x="269875" y="2557759"/>
                  </a:lnTo>
                  <a:lnTo>
                    <a:pt x="277177" y="2549820"/>
                  </a:lnTo>
                  <a:lnTo>
                    <a:pt x="283845" y="2541882"/>
                  </a:lnTo>
                  <a:lnTo>
                    <a:pt x="289560" y="2533626"/>
                  </a:lnTo>
                  <a:lnTo>
                    <a:pt x="293370" y="2527593"/>
                  </a:lnTo>
                  <a:lnTo>
                    <a:pt x="296227" y="2520924"/>
                  </a:lnTo>
                  <a:lnTo>
                    <a:pt x="299403" y="2514574"/>
                  </a:lnTo>
                  <a:lnTo>
                    <a:pt x="302577" y="2508223"/>
                  </a:lnTo>
                  <a:lnTo>
                    <a:pt x="304800" y="2500920"/>
                  </a:lnTo>
                  <a:lnTo>
                    <a:pt x="307023" y="2493299"/>
                  </a:lnTo>
                  <a:lnTo>
                    <a:pt x="309245" y="2484725"/>
                  </a:lnTo>
                  <a:lnTo>
                    <a:pt x="311785" y="2475834"/>
                  </a:lnTo>
                  <a:lnTo>
                    <a:pt x="315595" y="2456147"/>
                  </a:lnTo>
                  <a:lnTo>
                    <a:pt x="319723" y="2432332"/>
                  </a:lnTo>
                  <a:lnTo>
                    <a:pt x="329565" y="2371365"/>
                  </a:lnTo>
                  <a:lnTo>
                    <a:pt x="457200" y="1190128"/>
                  </a:lnTo>
                  <a:lnTo>
                    <a:pt x="457517" y="1176474"/>
                  </a:lnTo>
                  <a:lnTo>
                    <a:pt x="458153" y="1163137"/>
                  </a:lnTo>
                  <a:lnTo>
                    <a:pt x="460057" y="1150118"/>
                  </a:lnTo>
                  <a:lnTo>
                    <a:pt x="462280" y="1137099"/>
                  </a:lnTo>
                  <a:lnTo>
                    <a:pt x="465455" y="1124080"/>
                  </a:lnTo>
                  <a:lnTo>
                    <a:pt x="468947" y="1111379"/>
                  </a:lnTo>
                  <a:lnTo>
                    <a:pt x="473075" y="1098995"/>
                  </a:lnTo>
                  <a:lnTo>
                    <a:pt x="477837" y="1087246"/>
                  </a:lnTo>
                  <a:lnTo>
                    <a:pt x="482917" y="1075497"/>
                  </a:lnTo>
                  <a:lnTo>
                    <a:pt x="488950" y="1064066"/>
                  </a:lnTo>
                  <a:lnTo>
                    <a:pt x="495300" y="1052952"/>
                  </a:lnTo>
                  <a:lnTo>
                    <a:pt x="502285" y="1042156"/>
                  </a:lnTo>
                  <a:lnTo>
                    <a:pt x="509587" y="1031677"/>
                  </a:lnTo>
                  <a:lnTo>
                    <a:pt x="517525" y="1021833"/>
                  </a:lnTo>
                  <a:lnTo>
                    <a:pt x="525780" y="1012307"/>
                  </a:lnTo>
                  <a:lnTo>
                    <a:pt x="534353" y="1003099"/>
                  </a:lnTo>
                  <a:lnTo>
                    <a:pt x="543877" y="994208"/>
                  </a:lnTo>
                  <a:lnTo>
                    <a:pt x="553403" y="985952"/>
                  </a:lnTo>
                  <a:lnTo>
                    <a:pt x="563245" y="978331"/>
                  </a:lnTo>
                  <a:lnTo>
                    <a:pt x="573723" y="970710"/>
                  </a:lnTo>
                  <a:lnTo>
                    <a:pt x="584517" y="963724"/>
                  </a:lnTo>
                  <a:lnTo>
                    <a:pt x="595630" y="957691"/>
                  </a:lnTo>
                  <a:lnTo>
                    <a:pt x="607060" y="951340"/>
                  </a:lnTo>
                  <a:lnTo>
                    <a:pt x="618490" y="946577"/>
                  </a:lnTo>
                  <a:lnTo>
                    <a:pt x="630873" y="941497"/>
                  </a:lnTo>
                  <a:lnTo>
                    <a:pt x="642937" y="937369"/>
                  </a:lnTo>
                  <a:lnTo>
                    <a:pt x="655637" y="933876"/>
                  </a:lnTo>
                  <a:lnTo>
                    <a:pt x="668337" y="930700"/>
                  </a:lnTo>
                  <a:lnTo>
                    <a:pt x="681673" y="928478"/>
                  </a:lnTo>
                  <a:lnTo>
                    <a:pt x="694690" y="926890"/>
                  </a:lnTo>
                  <a:lnTo>
                    <a:pt x="708025" y="925937"/>
                  </a:lnTo>
                  <a:lnTo>
                    <a:pt x="721677" y="925302"/>
                  </a:lnTo>
                  <a:lnTo>
                    <a:pt x="1065530" y="925302"/>
                  </a:lnTo>
                  <a:lnTo>
                    <a:pt x="1065530" y="221323"/>
                  </a:lnTo>
                  <a:lnTo>
                    <a:pt x="1066165" y="209574"/>
                  </a:lnTo>
                  <a:lnTo>
                    <a:pt x="1066800" y="198461"/>
                  </a:lnTo>
                  <a:lnTo>
                    <a:pt x="1068387" y="187664"/>
                  </a:lnTo>
                  <a:lnTo>
                    <a:pt x="1070293" y="176551"/>
                  </a:lnTo>
                  <a:lnTo>
                    <a:pt x="1072515" y="165754"/>
                  </a:lnTo>
                  <a:lnTo>
                    <a:pt x="1075690" y="155276"/>
                  </a:lnTo>
                  <a:lnTo>
                    <a:pt x="1079183" y="145114"/>
                  </a:lnTo>
                  <a:lnTo>
                    <a:pt x="1083310" y="134953"/>
                  </a:lnTo>
                  <a:lnTo>
                    <a:pt x="1087437" y="125110"/>
                  </a:lnTo>
                  <a:lnTo>
                    <a:pt x="1092517" y="115584"/>
                  </a:lnTo>
                  <a:lnTo>
                    <a:pt x="1097915" y="106375"/>
                  </a:lnTo>
                  <a:lnTo>
                    <a:pt x="1103630" y="97166"/>
                  </a:lnTo>
                  <a:lnTo>
                    <a:pt x="1109663" y="88910"/>
                  </a:lnTo>
                  <a:lnTo>
                    <a:pt x="1116013" y="80337"/>
                  </a:lnTo>
                  <a:lnTo>
                    <a:pt x="1122997" y="72399"/>
                  </a:lnTo>
                  <a:lnTo>
                    <a:pt x="1130617" y="64778"/>
                  </a:lnTo>
                  <a:lnTo>
                    <a:pt x="1138237" y="57474"/>
                  </a:lnTo>
                  <a:lnTo>
                    <a:pt x="1146493" y="50488"/>
                  </a:lnTo>
                  <a:lnTo>
                    <a:pt x="1154430" y="43820"/>
                  </a:lnTo>
                  <a:lnTo>
                    <a:pt x="1163320" y="37469"/>
                  </a:lnTo>
                  <a:lnTo>
                    <a:pt x="1171893" y="31754"/>
                  </a:lnTo>
                  <a:lnTo>
                    <a:pt x="1181735" y="26356"/>
                  </a:lnTo>
                  <a:lnTo>
                    <a:pt x="1191260" y="21910"/>
                  </a:lnTo>
                  <a:lnTo>
                    <a:pt x="1200785" y="17147"/>
                  </a:lnTo>
                  <a:lnTo>
                    <a:pt x="1210627" y="13337"/>
                  </a:lnTo>
                  <a:lnTo>
                    <a:pt x="1221105" y="9844"/>
                  </a:lnTo>
                  <a:lnTo>
                    <a:pt x="1231583" y="6986"/>
                  </a:lnTo>
                  <a:lnTo>
                    <a:pt x="1242377" y="4128"/>
                  </a:lnTo>
                  <a:lnTo>
                    <a:pt x="1253173" y="2223"/>
                  </a:lnTo>
                  <a:lnTo>
                    <a:pt x="1264285" y="1270"/>
                  </a:lnTo>
                  <a:lnTo>
                    <a:pt x="12753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41465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grpSp>
          <p:nvGrpSpPr>
            <p:cNvPr id="2" name="Group 11"/>
            <p:cNvGrpSpPr>
              <a:grpSpLocks noChangeAspect="1"/>
            </p:cNvGrpSpPr>
            <p:nvPr/>
          </p:nvGrpSpPr>
          <p:grpSpPr bwMode="auto">
            <a:xfrm>
              <a:off x="13035" y="6961"/>
              <a:ext cx="469" cy="545"/>
              <a:chOff x="6" y="4"/>
              <a:chExt cx="3797" cy="4415"/>
            </a:xfrm>
            <a:solidFill>
              <a:schemeClr val="bg1"/>
            </a:solidFill>
          </p:grpSpPr>
          <p:sp>
            <p:nvSpPr>
              <p:cNvPr id="3" name="Freeform 12"/>
              <p:cNvSpPr>
                <a:spLocks noEditPoints="1"/>
              </p:cNvSpPr>
              <p:nvPr/>
            </p:nvSpPr>
            <p:spPr bwMode="auto">
              <a:xfrm>
                <a:off x="6" y="4"/>
                <a:ext cx="3797" cy="4415"/>
              </a:xfrm>
              <a:custGeom>
                <a:avLst/>
                <a:gdLst>
                  <a:gd name="T0" fmla="*/ 1044 w 2323"/>
                  <a:gd name="T1" fmla="*/ 2678 h 2701"/>
                  <a:gd name="T2" fmla="*/ 516 w 2323"/>
                  <a:gd name="T3" fmla="*/ 2328 h 2701"/>
                  <a:gd name="T4" fmla="*/ 82 w 2323"/>
                  <a:gd name="T5" fmla="*/ 1756 h 2701"/>
                  <a:gd name="T6" fmla="*/ 30 w 2323"/>
                  <a:gd name="T7" fmla="*/ 1578 h 2701"/>
                  <a:gd name="T8" fmla="*/ 4 w 2323"/>
                  <a:gd name="T9" fmla="*/ 1055 h 2701"/>
                  <a:gd name="T10" fmla="*/ 1 w 2323"/>
                  <a:gd name="T11" fmla="*/ 884 h 2701"/>
                  <a:gd name="T12" fmla="*/ 1 w 2323"/>
                  <a:gd name="T13" fmla="*/ 578 h 2701"/>
                  <a:gd name="T14" fmla="*/ 51 w 2323"/>
                  <a:gd name="T15" fmla="*/ 324 h 2701"/>
                  <a:gd name="T16" fmla="*/ 93 w 2323"/>
                  <a:gd name="T17" fmla="*/ 291 h 2701"/>
                  <a:gd name="T18" fmla="*/ 95 w 2323"/>
                  <a:gd name="T19" fmla="*/ 290 h 2701"/>
                  <a:gd name="T20" fmla="*/ 246 w 2323"/>
                  <a:gd name="T21" fmla="*/ 212 h 2701"/>
                  <a:gd name="T22" fmla="*/ 1112 w 2323"/>
                  <a:gd name="T23" fmla="*/ 0 h 2701"/>
                  <a:gd name="T24" fmla="*/ 1711 w 2323"/>
                  <a:gd name="T25" fmla="*/ 79 h 2701"/>
                  <a:gd name="T26" fmla="*/ 1948 w 2323"/>
                  <a:gd name="T27" fmla="*/ 165 h 2701"/>
                  <a:gd name="T28" fmla="*/ 2188 w 2323"/>
                  <a:gd name="T29" fmla="*/ 276 h 2701"/>
                  <a:gd name="T30" fmla="*/ 2264 w 2323"/>
                  <a:gd name="T31" fmla="*/ 326 h 2701"/>
                  <a:gd name="T32" fmla="*/ 2322 w 2323"/>
                  <a:gd name="T33" fmla="*/ 816 h 2701"/>
                  <a:gd name="T34" fmla="*/ 2322 w 2323"/>
                  <a:gd name="T35" fmla="*/ 1100 h 2701"/>
                  <a:gd name="T36" fmla="*/ 2311 w 2323"/>
                  <a:gd name="T37" fmla="*/ 1160 h 2701"/>
                  <a:gd name="T38" fmla="*/ 2237 w 2323"/>
                  <a:gd name="T39" fmla="*/ 1204 h 2701"/>
                  <a:gd name="T40" fmla="*/ 2236 w 2323"/>
                  <a:gd name="T41" fmla="*/ 1204 h 2701"/>
                  <a:gd name="T42" fmla="*/ 2159 w 2323"/>
                  <a:gd name="T43" fmla="*/ 1117 h 2701"/>
                  <a:gd name="T44" fmla="*/ 2159 w 2323"/>
                  <a:gd name="T45" fmla="*/ 845 h 2701"/>
                  <a:gd name="T46" fmla="*/ 2160 w 2323"/>
                  <a:gd name="T47" fmla="*/ 447 h 2701"/>
                  <a:gd name="T48" fmla="*/ 2076 w 2323"/>
                  <a:gd name="T49" fmla="*/ 402 h 2701"/>
                  <a:gd name="T50" fmla="*/ 2024 w 2323"/>
                  <a:gd name="T51" fmla="*/ 376 h 2701"/>
                  <a:gd name="T52" fmla="*/ 1462 w 2323"/>
                  <a:gd name="T53" fmla="*/ 194 h 2701"/>
                  <a:gd name="T54" fmla="*/ 1086 w 2323"/>
                  <a:gd name="T55" fmla="*/ 171 h 2701"/>
                  <a:gd name="T56" fmla="*/ 897 w 2323"/>
                  <a:gd name="T57" fmla="*/ 192 h 2701"/>
                  <a:gd name="T58" fmla="*/ 767 w 2323"/>
                  <a:gd name="T59" fmla="*/ 217 h 2701"/>
                  <a:gd name="T60" fmla="*/ 307 w 2323"/>
                  <a:gd name="T61" fmla="*/ 374 h 2701"/>
                  <a:gd name="T62" fmla="*/ 226 w 2323"/>
                  <a:gd name="T63" fmla="*/ 417 h 2701"/>
                  <a:gd name="T64" fmla="*/ 173 w 2323"/>
                  <a:gd name="T65" fmla="*/ 443 h 2701"/>
                  <a:gd name="T66" fmla="*/ 176 w 2323"/>
                  <a:gd name="T67" fmla="*/ 1179 h 2701"/>
                  <a:gd name="T68" fmla="*/ 178 w 2323"/>
                  <a:gd name="T69" fmla="*/ 1251 h 2701"/>
                  <a:gd name="T70" fmla="*/ 217 w 2323"/>
                  <a:gd name="T71" fmla="*/ 1626 h 2701"/>
                  <a:gd name="T72" fmla="*/ 422 w 2323"/>
                  <a:gd name="T73" fmla="*/ 1981 h 2701"/>
                  <a:gd name="T74" fmla="*/ 864 w 2323"/>
                  <a:gd name="T75" fmla="*/ 2363 h 2701"/>
                  <a:gd name="T76" fmla="*/ 1123 w 2323"/>
                  <a:gd name="T77" fmla="*/ 2514 h 2701"/>
                  <a:gd name="T78" fmla="*/ 1153 w 2323"/>
                  <a:gd name="T79" fmla="*/ 2518 h 2701"/>
                  <a:gd name="T80" fmla="*/ 1181 w 2323"/>
                  <a:gd name="T81" fmla="*/ 2517 h 2701"/>
                  <a:gd name="T82" fmla="*/ 1188 w 2323"/>
                  <a:gd name="T83" fmla="*/ 2516 h 2701"/>
                  <a:gd name="T84" fmla="*/ 1772 w 2323"/>
                  <a:gd name="T85" fmla="*/ 2127 h 2701"/>
                  <a:gd name="T86" fmla="*/ 1878 w 2323"/>
                  <a:gd name="T87" fmla="*/ 2018 h 2701"/>
                  <a:gd name="T88" fmla="*/ 1879 w 2323"/>
                  <a:gd name="T89" fmla="*/ 2016 h 2701"/>
                  <a:gd name="T90" fmla="*/ 2195 w 2323"/>
                  <a:gd name="T91" fmla="*/ 1528 h 2701"/>
                  <a:gd name="T92" fmla="*/ 2216 w 2323"/>
                  <a:gd name="T93" fmla="*/ 1531 h 2701"/>
                  <a:gd name="T94" fmla="*/ 2274 w 2323"/>
                  <a:gd name="T95" fmla="*/ 1606 h 2701"/>
                  <a:gd name="T96" fmla="*/ 2261 w 2323"/>
                  <a:gd name="T97" fmla="*/ 1678 h 2701"/>
                  <a:gd name="T98" fmla="*/ 2004 w 2323"/>
                  <a:gd name="T99" fmla="*/ 2129 h 2701"/>
                  <a:gd name="T100" fmla="*/ 1893 w 2323"/>
                  <a:gd name="T101" fmla="*/ 2247 h 2701"/>
                  <a:gd name="T102" fmla="*/ 1835 w 2323"/>
                  <a:gd name="T103" fmla="*/ 2302 h 2701"/>
                  <a:gd name="T104" fmla="*/ 1693 w 2323"/>
                  <a:gd name="T105" fmla="*/ 2415 h 2701"/>
                  <a:gd name="T106" fmla="*/ 1529 w 2323"/>
                  <a:gd name="T107" fmla="*/ 2529 h 2701"/>
                  <a:gd name="T108" fmla="*/ 1271 w 2323"/>
                  <a:gd name="T109" fmla="*/ 2674 h 2701"/>
                  <a:gd name="T110" fmla="*/ 1196 w 2323"/>
                  <a:gd name="T111" fmla="*/ 2701 h 2701"/>
                  <a:gd name="T112" fmla="*/ 1106 w 2323"/>
                  <a:gd name="T113" fmla="*/ 2701 h 2701"/>
                  <a:gd name="T114" fmla="*/ 1106 w 2323"/>
                  <a:gd name="T115" fmla="*/ 2701 h 2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23" h="2701">
                    <a:moveTo>
                      <a:pt x="1106" y="2701"/>
                    </a:moveTo>
                    <a:cubicBezTo>
                      <a:pt x="1085" y="2701"/>
                      <a:pt x="1065" y="2690"/>
                      <a:pt x="1044" y="2678"/>
                    </a:cubicBezTo>
                    <a:cubicBezTo>
                      <a:pt x="1037" y="2675"/>
                      <a:pt x="1030" y="2671"/>
                      <a:pt x="1023" y="2668"/>
                    </a:cubicBezTo>
                    <a:cubicBezTo>
                      <a:pt x="833" y="2569"/>
                      <a:pt x="662" y="2454"/>
                      <a:pt x="516" y="2328"/>
                    </a:cubicBezTo>
                    <a:cubicBezTo>
                      <a:pt x="426" y="2251"/>
                      <a:pt x="354" y="2177"/>
                      <a:pt x="294" y="2103"/>
                    </a:cubicBezTo>
                    <a:cubicBezTo>
                      <a:pt x="215" y="1999"/>
                      <a:pt x="133" y="1886"/>
                      <a:pt x="82" y="1756"/>
                    </a:cubicBezTo>
                    <a:cubicBezTo>
                      <a:pt x="79" y="1749"/>
                      <a:pt x="77" y="1742"/>
                      <a:pt x="74" y="1734"/>
                    </a:cubicBezTo>
                    <a:cubicBezTo>
                      <a:pt x="55" y="1684"/>
                      <a:pt x="35" y="1632"/>
                      <a:pt x="30" y="1578"/>
                    </a:cubicBezTo>
                    <a:cubicBezTo>
                      <a:pt x="30" y="1577"/>
                      <a:pt x="30" y="1577"/>
                      <a:pt x="30" y="1577"/>
                    </a:cubicBezTo>
                    <a:cubicBezTo>
                      <a:pt x="11" y="1405"/>
                      <a:pt x="7" y="1227"/>
                      <a:pt x="4" y="1055"/>
                    </a:cubicBezTo>
                    <a:cubicBezTo>
                      <a:pt x="3" y="1019"/>
                      <a:pt x="2" y="984"/>
                      <a:pt x="2" y="948"/>
                    </a:cubicBezTo>
                    <a:cubicBezTo>
                      <a:pt x="1" y="927"/>
                      <a:pt x="1" y="905"/>
                      <a:pt x="1" y="884"/>
                    </a:cubicBezTo>
                    <a:cubicBezTo>
                      <a:pt x="1" y="856"/>
                      <a:pt x="2" y="826"/>
                      <a:pt x="0" y="797"/>
                    </a:cubicBezTo>
                    <a:cubicBezTo>
                      <a:pt x="0" y="724"/>
                      <a:pt x="0" y="650"/>
                      <a:pt x="1" y="578"/>
                    </a:cubicBezTo>
                    <a:cubicBezTo>
                      <a:pt x="1" y="533"/>
                      <a:pt x="1" y="487"/>
                      <a:pt x="1" y="441"/>
                    </a:cubicBezTo>
                    <a:cubicBezTo>
                      <a:pt x="4" y="393"/>
                      <a:pt x="22" y="351"/>
                      <a:pt x="51" y="324"/>
                    </a:cubicBezTo>
                    <a:cubicBezTo>
                      <a:pt x="55" y="321"/>
                      <a:pt x="59" y="317"/>
                      <a:pt x="63" y="314"/>
                    </a:cubicBezTo>
                    <a:cubicBezTo>
                      <a:pt x="73" y="305"/>
                      <a:pt x="82" y="296"/>
                      <a:pt x="93" y="291"/>
                    </a:cubicBezTo>
                    <a:cubicBezTo>
                      <a:pt x="94" y="291"/>
                      <a:pt x="94" y="291"/>
                      <a:pt x="94" y="291"/>
                    </a:cubicBezTo>
                    <a:cubicBezTo>
                      <a:pt x="95" y="290"/>
                      <a:pt x="95" y="290"/>
                      <a:pt x="95" y="290"/>
                    </a:cubicBezTo>
                    <a:cubicBezTo>
                      <a:pt x="126" y="273"/>
                      <a:pt x="158" y="257"/>
                      <a:pt x="189" y="241"/>
                    </a:cubicBezTo>
                    <a:cubicBezTo>
                      <a:pt x="208" y="232"/>
                      <a:pt x="227" y="222"/>
                      <a:pt x="246" y="212"/>
                    </a:cubicBezTo>
                    <a:cubicBezTo>
                      <a:pt x="432" y="122"/>
                      <a:pt x="634" y="70"/>
                      <a:pt x="806" y="31"/>
                    </a:cubicBezTo>
                    <a:cubicBezTo>
                      <a:pt x="910" y="17"/>
                      <a:pt x="1011" y="4"/>
                      <a:pt x="1112" y="0"/>
                    </a:cubicBezTo>
                    <a:cubicBezTo>
                      <a:pt x="1120" y="0"/>
                      <a:pt x="1127" y="0"/>
                      <a:pt x="1134" y="0"/>
                    </a:cubicBezTo>
                    <a:cubicBezTo>
                      <a:pt x="1342" y="0"/>
                      <a:pt x="1536" y="27"/>
                      <a:pt x="1711" y="79"/>
                    </a:cubicBezTo>
                    <a:cubicBezTo>
                      <a:pt x="1766" y="95"/>
                      <a:pt x="1821" y="116"/>
                      <a:pt x="1874" y="137"/>
                    </a:cubicBezTo>
                    <a:cubicBezTo>
                      <a:pt x="1898" y="147"/>
                      <a:pt x="1923" y="156"/>
                      <a:pt x="1948" y="165"/>
                    </a:cubicBezTo>
                    <a:cubicBezTo>
                      <a:pt x="2031" y="194"/>
                      <a:pt x="2111" y="236"/>
                      <a:pt x="2188" y="276"/>
                    </a:cubicBezTo>
                    <a:cubicBezTo>
                      <a:pt x="2188" y="276"/>
                      <a:pt x="2188" y="276"/>
                      <a:pt x="2188" y="276"/>
                    </a:cubicBezTo>
                    <a:cubicBezTo>
                      <a:pt x="2196" y="280"/>
                      <a:pt x="2203" y="284"/>
                      <a:pt x="2211" y="289"/>
                    </a:cubicBezTo>
                    <a:cubicBezTo>
                      <a:pt x="2230" y="300"/>
                      <a:pt x="2249" y="310"/>
                      <a:pt x="2264" y="326"/>
                    </a:cubicBezTo>
                    <a:cubicBezTo>
                      <a:pt x="2292" y="355"/>
                      <a:pt x="2312" y="397"/>
                      <a:pt x="2322" y="443"/>
                    </a:cubicBezTo>
                    <a:cubicBezTo>
                      <a:pt x="2322" y="567"/>
                      <a:pt x="2322" y="694"/>
                      <a:pt x="2322" y="816"/>
                    </a:cubicBezTo>
                    <a:cubicBezTo>
                      <a:pt x="2322" y="909"/>
                      <a:pt x="2322" y="1005"/>
                      <a:pt x="2322" y="1099"/>
                    </a:cubicBezTo>
                    <a:cubicBezTo>
                      <a:pt x="2322" y="1100"/>
                      <a:pt x="2322" y="1100"/>
                      <a:pt x="2322" y="1100"/>
                    </a:cubicBezTo>
                    <a:cubicBezTo>
                      <a:pt x="2323" y="1125"/>
                      <a:pt x="2319" y="1144"/>
                      <a:pt x="2311" y="1159"/>
                    </a:cubicBezTo>
                    <a:cubicBezTo>
                      <a:pt x="2311" y="1160"/>
                      <a:pt x="2311" y="1160"/>
                      <a:pt x="2311" y="1160"/>
                    </a:cubicBezTo>
                    <a:cubicBezTo>
                      <a:pt x="2297" y="1187"/>
                      <a:pt x="2270" y="1204"/>
                      <a:pt x="2242" y="1204"/>
                    </a:cubicBezTo>
                    <a:cubicBezTo>
                      <a:pt x="2240" y="1204"/>
                      <a:pt x="2239" y="1204"/>
                      <a:pt x="2237" y="1204"/>
                    </a:cubicBezTo>
                    <a:cubicBezTo>
                      <a:pt x="2236" y="1204"/>
                      <a:pt x="2236" y="1204"/>
                      <a:pt x="2236" y="1204"/>
                    </a:cubicBezTo>
                    <a:cubicBezTo>
                      <a:pt x="2236" y="1204"/>
                      <a:pt x="2236" y="1204"/>
                      <a:pt x="2236" y="1204"/>
                    </a:cubicBezTo>
                    <a:cubicBezTo>
                      <a:pt x="2216" y="1204"/>
                      <a:pt x="2196" y="1194"/>
                      <a:pt x="2181" y="1176"/>
                    </a:cubicBezTo>
                    <a:cubicBezTo>
                      <a:pt x="2167" y="1160"/>
                      <a:pt x="2159" y="1138"/>
                      <a:pt x="2159" y="1117"/>
                    </a:cubicBezTo>
                    <a:cubicBezTo>
                      <a:pt x="2159" y="1116"/>
                      <a:pt x="2159" y="1116"/>
                      <a:pt x="2159" y="1116"/>
                    </a:cubicBezTo>
                    <a:cubicBezTo>
                      <a:pt x="2159" y="1026"/>
                      <a:pt x="2159" y="934"/>
                      <a:pt x="2159" y="845"/>
                    </a:cubicBezTo>
                    <a:cubicBezTo>
                      <a:pt x="2159" y="719"/>
                      <a:pt x="2159" y="589"/>
                      <a:pt x="2160" y="461"/>
                    </a:cubicBezTo>
                    <a:cubicBezTo>
                      <a:pt x="2160" y="447"/>
                      <a:pt x="2160" y="447"/>
                      <a:pt x="2160" y="447"/>
                    </a:cubicBezTo>
                    <a:cubicBezTo>
                      <a:pt x="2149" y="440"/>
                      <a:pt x="2149" y="440"/>
                      <a:pt x="2149" y="440"/>
                    </a:cubicBezTo>
                    <a:cubicBezTo>
                      <a:pt x="2125" y="425"/>
                      <a:pt x="2100" y="413"/>
                      <a:pt x="2076" y="402"/>
                    </a:cubicBezTo>
                    <a:cubicBezTo>
                      <a:pt x="2059" y="394"/>
                      <a:pt x="2041" y="385"/>
                      <a:pt x="2025" y="376"/>
                    </a:cubicBezTo>
                    <a:cubicBezTo>
                      <a:pt x="2024" y="376"/>
                      <a:pt x="2024" y="376"/>
                      <a:pt x="2024" y="376"/>
                    </a:cubicBezTo>
                    <a:cubicBezTo>
                      <a:pt x="2023" y="375"/>
                      <a:pt x="2023" y="375"/>
                      <a:pt x="2023" y="375"/>
                    </a:cubicBezTo>
                    <a:cubicBezTo>
                      <a:pt x="1827" y="293"/>
                      <a:pt x="1650" y="223"/>
                      <a:pt x="1462" y="194"/>
                    </a:cubicBezTo>
                    <a:cubicBezTo>
                      <a:pt x="1355" y="177"/>
                      <a:pt x="1258" y="169"/>
                      <a:pt x="1165" y="169"/>
                    </a:cubicBezTo>
                    <a:cubicBezTo>
                      <a:pt x="1138" y="169"/>
                      <a:pt x="1112" y="169"/>
                      <a:pt x="1086" y="171"/>
                    </a:cubicBezTo>
                    <a:cubicBezTo>
                      <a:pt x="1028" y="174"/>
                      <a:pt x="969" y="182"/>
                      <a:pt x="913" y="190"/>
                    </a:cubicBezTo>
                    <a:cubicBezTo>
                      <a:pt x="897" y="192"/>
                      <a:pt x="897" y="192"/>
                      <a:pt x="897" y="192"/>
                    </a:cubicBezTo>
                    <a:cubicBezTo>
                      <a:pt x="858" y="196"/>
                      <a:pt x="820" y="205"/>
                      <a:pt x="784" y="213"/>
                    </a:cubicBezTo>
                    <a:cubicBezTo>
                      <a:pt x="778" y="215"/>
                      <a:pt x="773" y="216"/>
                      <a:pt x="767" y="217"/>
                    </a:cubicBezTo>
                    <a:cubicBezTo>
                      <a:pt x="627" y="251"/>
                      <a:pt x="463" y="296"/>
                      <a:pt x="308" y="374"/>
                    </a:cubicBezTo>
                    <a:cubicBezTo>
                      <a:pt x="307" y="374"/>
                      <a:pt x="307" y="374"/>
                      <a:pt x="307" y="374"/>
                    </a:cubicBezTo>
                    <a:cubicBezTo>
                      <a:pt x="307" y="375"/>
                      <a:pt x="307" y="375"/>
                      <a:pt x="307" y="375"/>
                    </a:cubicBezTo>
                    <a:cubicBezTo>
                      <a:pt x="281" y="390"/>
                      <a:pt x="253" y="404"/>
                      <a:pt x="226" y="417"/>
                    </a:cubicBezTo>
                    <a:cubicBezTo>
                      <a:pt x="212" y="423"/>
                      <a:pt x="198" y="430"/>
                      <a:pt x="185" y="437"/>
                    </a:cubicBezTo>
                    <a:cubicBezTo>
                      <a:pt x="173" y="443"/>
                      <a:pt x="173" y="443"/>
                      <a:pt x="173" y="443"/>
                    </a:cubicBezTo>
                    <a:cubicBezTo>
                      <a:pt x="173" y="458"/>
                      <a:pt x="173" y="458"/>
                      <a:pt x="173" y="458"/>
                    </a:cubicBezTo>
                    <a:cubicBezTo>
                      <a:pt x="168" y="714"/>
                      <a:pt x="172" y="966"/>
                      <a:pt x="176" y="1179"/>
                    </a:cubicBezTo>
                    <a:cubicBezTo>
                      <a:pt x="176" y="1179"/>
                      <a:pt x="176" y="1179"/>
                      <a:pt x="176" y="1179"/>
                    </a:cubicBezTo>
                    <a:cubicBezTo>
                      <a:pt x="177" y="1203"/>
                      <a:pt x="178" y="1227"/>
                      <a:pt x="178" y="1251"/>
                    </a:cubicBezTo>
                    <a:cubicBezTo>
                      <a:pt x="182" y="1347"/>
                      <a:pt x="185" y="1446"/>
                      <a:pt x="196" y="1543"/>
                    </a:cubicBezTo>
                    <a:cubicBezTo>
                      <a:pt x="199" y="1573"/>
                      <a:pt x="208" y="1600"/>
                      <a:pt x="217" y="1626"/>
                    </a:cubicBezTo>
                    <a:cubicBezTo>
                      <a:pt x="220" y="1632"/>
                      <a:pt x="222" y="1639"/>
                      <a:pt x="224" y="1646"/>
                    </a:cubicBezTo>
                    <a:cubicBezTo>
                      <a:pt x="266" y="1772"/>
                      <a:pt x="342" y="1876"/>
                      <a:pt x="422" y="1981"/>
                    </a:cubicBezTo>
                    <a:cubicBezTo>
                      <a:pt x="423" y="1981"/>
                      <a:pt x="423" y="1981"/>
                      <a:pt x="423" y="1981"/>
                    </a:cubicBezTo>
                    <a:cubicBezTo>
                      <a:pt x="536" y="2118"/>
                      <a:pt x="681" y="2243"/>
                      <a:pt x="864" y="2363"/>
                    </a:cubicBezTo>
                    <a:cubicBezTo>
                      <a:pt x="937" y="2412"/>
                      <a:pt x="1016" y="2458"/>
                      <a:pt x="1122" y="2513"/>
                    </a:cubicBezTo>
                    <a:cubicBezTo>
                      <a:pt x="1123" y="2514"/>
                      <a:pt x="1123" y="2514"/>
                      <a:pt x="1123" y="2514"/>
                    </a:cubicBezTo>
                    <a:cubicBezTo>
                      <a:pt x="1125" y="2514"/>
                      <a:pt x="1125" y="2514"/>
                      <a:pt x="1125" y="2514"/>
                    </a:cubicBezTo>
                    <a:cubicBezTo>
                      <a:pt x="1133" y="2517"/>
                      <a:pt x="1142" y="2518"/>
                      <a:pt x="1153" y="2518"/>
                    </a:cubicBezTo>
                    <a:cubicBezTo>
                      <a:pt x="1159" y="2518"/>
                      <a:pt x="1164" y="2518"/>
                      <a:pt x="1169" y="2518"/>
                    </a:cubicBezTo>
                    <a:cubicBezTo>
                      <a:pt x="1173" y="2517"/>
                      <a:pt x="1177" y="2517"/>
                      <a:pt x="1181" y="2517"/>
                    </a:cubicBezTo>
                    <a:cubicBezTo>
                      <a:pt x="1184" y="2517"/>
                      <a:pt x="1184" y="2517"/>
                      <a:pt x="1184" y="2517"/>
                    </a:cubicBezTo>
                    <a:cubicBezTo>
                      <a:pt x="1188" y="2516"/>
                      <a:pt x="1188" y="2516"/>
                      <a:pt x="1188" y="2516"/>
                    </a:cubicBezTo>
                    <a:cubicBezTo>
                      <a:pt x="1341" y="2448"/>
                      <a:pt x="1495" y="2352"/>
                      <a:pt x="1673" y="2214"/>
                    </a:cubicBezTo>
                    <a:cubicBezTo>
                      <a:pt x="1705" y="2190"/>
                      <a:pt x="1742" y="2162"/>
                      <a:pt x="1772" y="2127"/>
                    </a:cubicBezTo>
                    <a:cubicBezTo>
                      <a:pt x="1795" y="2108"/>
                      <a:pt x="1815" y="2086"/>
                      <a:pt x="1834" y="2064"/>
                    </a:cubicBezTo>
                    <a:cubicBezTo>
                      <a:pt x="1849" y="2048"/>
                      <a:pt x="1863" y="2032"/>
                      <a:pt x="1878" y="2018"/>
                    </a:cubicBezTo>
                    <a:cubicBezTo>
                      <a:pt x="1879" y="2017"/>
                      <a:pt x="1879" y="2017"/>
                      <a:pt x="1879" y="2017"/>
                    </a:cubicBezTo>
                    <a:cubicBezTo>
                      <a:pt x="1879" y="2016"/>
                      <a:pt x="1879" y="2016"/>
                      <a:pt x="1879" y="2016"/>
                    </a:cubicBezTo>
                    <a:cubicBezTo>
                      <a:pt x="1995" y="1885"/>
                      <a:pt x="2075" y="1740"/>
                      <a:pt x="2119" y="1588"/>
                    </a:cubicBezTo>
                    <a:cubicBezTo>
                      <a:pt x="2128" y="1553"/>
                      <a:pt x="2161" y="1528"/>
                      <a:pt x="2195" y="1528"/>
                    </a:cubicBezTo>
                    <a:cubicBezTo>
                      <a:pt x="2202" y="1528"/>
                      <a:pt x="2209" y="1529"/>
                      <a:pt x="2216" y="1531"/>
                    </a:cubicBezTo>
                    <a:cubicBezTo>
                      <a:pt x="2216" y="1531"/>
                      <a:pt x="2216" y="1531"/>
                      <a:pt x="2216" y="1531"/>
                    </a:cubicBezTo>
                    <a:cubicBezTo>
                      <a:pt x="2247" y="1540"/>
                      <a:pt x="2271" y="1571"/>
                      <a:pt x="2274" y="1605"/>
                    </a:cubicBezTo>
                    <a:cubicBezTo>
                      <a:pt x="2274" y="1606"/>
                      <a:pt x="2274" y="1606"/>
                      <a:pt x="2274" y="1606"/>
                    </a:cubicBezTo>
                    <a:cubicBezTo>
                      <a:pt x="2275" y="1606"/>
                      <a:pt x="2275" y="1606"/>
                      <a:pt x="2275" y="1606"/>
                    </a:cubicBezTo>
                    <a:cubicBezTo>
                      <a:pt x="2278" y="1629"/>
                      <a:pt x="2270" y="1653"/>
                      <a:pt x="2261" y="1678"/>
                    </a:cubicBezTo>
                    <a:cubicBezTo>
                      <a:pt x="2259" y="1684"/>
                      <a:pt x="2257" y="1690"/>
                      <a:pt x="2255" y="1695"/>
                    </a:cubicBezTo>
                    <a:cubicBezTo>
                      <a:pt x="2203" y="1849"/>
                      <a:pt x="2119" y="1995"/>
                      <a:pt x="2004" y="2129"/>
                    </a:cubicBezTo>
                    <a:cubicBezTo>
                      <a:pt x="1976" y="2158"/>
                      <a:pt x="1948" y="2188"/>
                      <a:pt x="1922" y="2217"/>
                    </a:cubicBezTo>
                    <a:cubicBezTo>
                      <a:pt x="1912" y="2227"/>
                      <a:pt x="1903" y="2237"/>
                      <a:pt x="1893" y="2247"/>
                    </a:cubicBezTo>
                    <a:cubicBezTo>
                      <a:pt x="1880" y="2257"/>
                      <a:pt x="1869" y="2269"/>
                      <a:pt x="1857" y="2280"/>
                    </a:cubicBezTo>
                    <a:cubicBezTo>
                      <a:pt x="1850" y="2288"/>
                      <a:pt x="1842" y="2295"/>
                      <a:pt x="1835" y="2302"/>
                    </a:cubicBezTo>
                    <a:cubicBezTo>
                      <a:pt x="1789" y="2340"/>
                      <a:pt x="1742" y="2380"/>
                      <a:pt x="1694" y="2414"/>
                    </a:cubicBezTo>
                    <a:cubicBezTo>
                      <a:pt x="1693" y="2415"/>
                      <a:pt x="1693" y="2415"/>
                      <a:pt x="1693" y="2415"/>
                    </a:cubicBezTo>
                    <a:cubicBezTo>
                      <a:pt x="1665" y="2436"/>
                      <a:pt x="1634" y="2457"/>
                      <a:pt x="1605" y="2476"/>
                    </a:cubicBezTo>
                    <a:cubicBezTo>
                      <a:pt x="1580" y="2493"/>
                      <a:pt x="1554" y="2511"/>
                      <a:pt x="1529" y="2529"/>
                    </a:cubicBezTo>
                    <a:cubicBezTo>
                      <a:pt x="1520" y="2535"/>
                      <a:pt x="1511" y="2540"/>
                      <a:pt x="1503" y="2545"/>
                    </a:cubicBezTo>
                    <a:cubicBezTo>
                      <a:pt x="1428" y="2590"/>
                      <a:pt x="1351" y="2637"/>
                      <a:pt x="1271" y="2674"/>
                    </a:cubicBezTo>
                    <a:cubicBezTo>
                      <a:pt x="1263" y="2677"/>
                      <a:pt x="1255" y="2681"/>
                      <a:pt x="1247" y="2684"/>
                    </a:cubicBezTo>
                    <a:cubicBezTo>
                      <a:pt x="1230" y="2693"/>
                      <a:pt x="1213" y="2701"/>
                      <a:pt x="1196" y="2701"/>
                    </a:cubicBezTo>
                    <a:cubicBezTo>
                      <a:pt x="1186" y="2701"/>
                      <a:pt x="1176" y="2701"/>
                      <a:pt x="1166" y="2701"/>
                    </a:cubicBezTo>
                    <a:lnTo>
                      <a:pt x="1106" y="2701"/>
                    </a:lnTo>
                    <a:close/>
                    <a:moveTo>
                      <a:pt x="1106" y="2701"/>
                    </a:moveTo>
                    <a:cubicBezTo>
                      <a:pt x="1106" y="2701"/>
                      <a:pt x="1106" y="2701"/>
                      <a:pt x="1106" y="270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8" name="Freeform 13"/>
              <p:cNvSpPr>
                <a:spLocks noEditPoints="1"/>
              </p:cNvSpPr>
              <p:nvPr/>
            </p:nvSpPr>
            <p:spPr bwMode="auto">
              <a:xfrm>
                <a:off x="920" y="1335"/>
                <a:ext cx="2153" cy="1608"/>
              </a:xfrm>
              <a:custGeom>
                <a:avLst/>
                <a:gdLst>
                  <a:gd name="T0" fmla="*/ 492 w 1317"/>
                  <a:gd name="T1" fmla="*/ 984 h 984"/>
                  <a:gd name="T2" fmla="*/ 457 w 1317"/>
                  <a:gd name="T3" fmla="*/ 976 h 984"/>
                  <a:gd name="T4" fmla="*/ 429 w 1317"/>
                  <a:gd name="T5" fmla="*/ 950 h 984"/>
                  <a:gd name="T6" fmla="*/ 412 w 1317"/>
                  <a:gd name="T7" fmla="*/ 931 h 984"/>
                  <a:gd name="T8" fmla="*/ 297 w 1317"/>
                  <a:gd name="T9" fmla="*/ 803 h 984"/>
                  <a:gd name="T10" fmla="*/ 31 w 1317"/>
                  <a:gd name="T11" fmla="*/ 507 h 984"/>
                  <a:gd name="T12" fmla="*/ 30 w 1317"/>
                  <a:gd name="T13" fmla="*/ 507 h 984"/>
                  <a:gd name="T14" fmla="*/ 30 w 1317"/>
                  <a:gd name="T15" fmla="*/ 506 h 984"/>
                  <a:gd name="T16" fmla="*/ 3 w 1317"/>
                  <a:gd name="T17" fmla="*/ 449 h 984"/>
                  <a:gd name="T18" fmla="*/ 3 w 1317"/>
                  <a:gd name="T19" fmla="*/ 448 h 984"/>
                  <a:gd name="T20" fmla="*/ 3 w 1317"/>
                  <a:gd name="T21" fmla="*/ 447 h 984"/>
                  <a:gd name="T22" fmla="*/ 60 w 1317"/>
                  <a:gd name="T23" fmla="*/ 363 h 984"/>
                  <a:gd name="T24" fmla="*/ 60 w 1317"/>
                  <a:gd name="T25" fmla="*/ 363 h 984"/>
                  <a:gd name="T26" fmla="*/ 75 w 1317"/>
                  <a:gd name="T27" fmla="*/ 361 h 984"/>
                  <a:gd name="T28" fmla="*/ 127 w 1317"/>
                  <a:gd name="T29" fmla="*/ 384 h 984"/>
                  <a:gd name="T30" fmla="*/ 258 w 1317"/>
                  <a:gd name="T31" fmla="*/ 531 h 984"/>
                  <a:gd name="T32" fmla="*/ 477 w 1317"/>
                  <a:gd name="T33" fmla="*/ 775 h 984"/>
                  <a:gd name="T34" fmla="*/ 490 w 1317"/>
                  <a:gd name="T35" fmla="*/ 790 h 984"/>
                  <a:gd name="T36" fmla="*/ 503 w 1317"/>
                  <a:gd name="T37" fmla="*/ 776 h 984"/>
                  <a:gd name="T38" fmla="*/ 857 w 1317"/>
                  <a:gd name="T39" fmla="*/ 382 h 984"/>
                  <a:gd name="T40" fmla="*/ 1181 w 1317"/>
                  <a:gd name="T41" fmla="*/ 23 h 984"/>
                  <a:gd name="T42" fmla="*/ 1233 w 1317"/>
                  <a:gd name="T43" fmla="*/ 0 h 984"/>
                  <a:gd name="T44" fmla="*/ 1298 w 1317"/>
                  <a:gd name="T45" fmla="*/ 36 h 984"/>
                  <a:gd name="T46" fmla="*/ 1290 w 1317"/>
                  <a:gd name="T47" fmla="*/ 136 h 984"/>
                  <a:gd name="T48" fmla="*/ 945 w 1317"/>
                  <a:gd name="T49" fmla="*/ 518 h 984"/>
                  <a:gd name="T50" fmla="*/ 548 w 1317"/>
                  <a:gd name="T51" fmla="*/ 958 h 984"/>
                  <a:gd name="T52" fmla="*/ 548 w 1317"/>
                  <a:gd name="T53" fmla="*/ 959 h 984"/>
                  <a:gd name="T54" fmla="*/ 492 w 1317"/>
                  <a:gd name="T55" fmla="*/ 984 h 984"/>
                  <a:gd name="T56" fmla="*/ 492 w 1317"/>
                  <a:gd name="T57" fmla="*/ 984 h 984"/>
                  <a:gd name="T58" fmla="*/ 492 w 1317"/>
                  <a:gd name="T59" fmla="*/ 984 h 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17" h="984">
                    <a:moveTo>
                      <a:pt x="492" y="984"/>
                    </a:moveTo>
                    <a:cubicBezTo>
                      <a:pt x="480" y="984"/>
                      <a:pt x="468" y="981"/>
                      <a:pt x="457" y="976"/>
                    </a:cubicBezTo>
                    <a:cubicBezTo>
                      <a:pt x="447" y="970"/>
                      <a:pt x="438" y="960"/>
                      <a:pt x="429" y="950"/>
                    </a:cubicBezTo>
                    <a:cubicBezTo>
                      <a:pt x="424" y="944"/>
                      <a:pt x="418" y="937"/>
                      <a:pt x="412" y="931"/>
                    </a:cubicBezTo>
                    <a:cubicBezTo>
                      <a:pt x="374" y="889"/>
                      <a:pt x="336" y="846"/>
                      <a:pt x="297" y="803"/>
                    </a:cubicBezTo>
                    <a:cubicBezTo>
                      <a:pt x="209" y="705"/>
                      <a:pt x="120" y="606"/>
                      <a:pt x="31" y="507"/>
                    </a:cubicBezTo>
                    <a:cubicBezTo>
                      <a:pt x="30" y="507"/>
                      <a:pt x="30" y="507"/>
                      <a:pt x="30" y="507"/>
                    </a:cubicBezTo>
                    <a:cubicBezTo>
                      <a:pt x="30" y="506"/>
                      <a:pt x="30" y="506"/>
                      <a:pt x="30" y="506"/>
                    </a:cubicBezTo>
                    <a:cubicBezTo>
                      <a:pt x="12" y="490"/>
                      <a:pt x="3" y="468"/>
                      <a:pt x="3" y="449"/>
                    </a:cubicBezTo>
                    <a:cubicBezTo>
                      <a:pt x="3" y="448"/>
                      <a:pt x="3" y="448"/>
                      <a:pt x="3" y="448"/>
                    </a:cubicBezTo>
                    <a:cubicBezTo>
                      <a:pt x="3" y="447"/>
                      <a:pt x="3" y="447"/>
                      <a:pt x="3" y="447"/>
                    </a:cubicBezTo>
                    <a:cubicBezTo>
                      <a:pt x="0" y="409"/>
                      <a:pt x="26" y="370"/>
                      <a:pt x="60" y="363"/>
                    </a:cubicBezTo>
                    <a:cubicBezTo>
                      <a:pt x="60" y="363"/>
                      <a:pt x="60" y="363"/>
                      <a:pt x="60" y="363"/>
                    </a:cubicBezTo>
                    <a:cubicBezTo>
                      <a:pt x="65" y="362"/>
                      <a:pt x="70" y="361"/>
                      <a:pt x="75" y="361"/>
                    </a:cubicBezTo>
                    <a:cubicBezTo>
                      <a:pt x="94" y="361"/>
                      <a:pt x="113" y="370"/>
                      <a:pt x="127" y="384"/>
                    </a:cubicBezTo>
                    <a:cubicBezTo>
                      <a:pt x="171" y="433"/>
                      <a:pt x="214" y="482"/>
                      <a:pt x="258" y="531"/>
                    </a:cubicBezTo>
                    <a:cubicBezTo>
                      <a:pt x="330" y="611"/>
                      <a:pt x="404" y="694"/>
                      <a:pt x="477" y="775"/>
                    </a:cubicBezTo>
                    <a:cubicBezTo>
                      <a:pt x="490" y="790"/>
                      <a:pt x="490" y="790"/>
                      <a:pt x="490" y="790"/>
                    </a:cubicBezTo>
                    <a:cubicBezTo>
                      <a:pt x="503" y="776"/>
                      <a:pt x="503" y="776"/>
                      <a:pt x="503" y="776"/>
                    </a:cubicBezTo>
                    <a:cubicBezTo>
                      <a:pt x="621" y="645"/>
                      <a:pt x="741" y="511"/>
                      <a:pt x="857" y="382"/>
                    </a:cubicBezTo>
                    <a:cubicBezTo>
                      <a:pt x="963" y="264"/>
                      <a:pt x="1073" y="142"/>
                      <a:pt x="1181" y="23"/>
                    </a:cubicBezTo>
                    <a:cubicBezTo>
                      <a:pt x="1194" y="8"/>
                      <a:pt x="1213" y="0"/>
                      <a:pt x="1233" y="0"/>
                    </a:cubicBezTo>
                    <a:cubicBezTo>
                      <a:pt x="1260" y="0"/>
                      <a:pt x="1285" y="14"/>
                      <a:pt x="1298" y="36"/>
                    </a:cubicBezTo>
                    <a:cubicBezTo>
                      <a:pt x="1317" y="65"/>
                      <a:pt x="1313" y="110"/>
                      <a:pt x="1290" y="136"/>
                    </a:cubicBezTo>
                    <a:cubicBezTo>
                      <a:pt x="1175" y="264"/>
                      <a:pt x="1060" y="391"/>
                      <a:pt x="945" y="518"/>
                    </a:cubicBezTo>
                    <a:cubicBezTo>
                      <a:pt x="815" y="663"/>
                      <a:pt x="680" y="812"/>
                      <a:pt x="548" y="958"/>
                    </a:cubicBezTo>
                    <a:cubicBezTo>
                      <a:pt x="548" y="959"/>
                      <a:pt x="548" y="959"/>
                      <a:pt x="548" y="959"/>
                    </a:cubicBezTo>
                    <a:cubicBezTo>
                      <a:pt x="534" y="975"/>
                      <a:pt x="514" y="984"/>
                      <a:pt x="492" y="984"/>
                    </a:cubicBezTo>
                    <a:close/>
                    <a:moveTo>
                      <a:pt x="492" y="984"/>
                    </a:moveTo>
                    <a:cubicBezTo>
                      <a:pt x="492" y="984"/>
                      <a:pt x="492" y="984"/>
                      <a:pt x="492" y="98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+mn-cs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29" name="组合 12"/>
            <p:cNvGrpSpPr/>
            <p:nvPr/>
          </p:nvGrpSpPr>
          <p:grpSpPr>
            <a:xfrm>
              <a:off x="11001" y="7922"/>
              <a:ext cx="614" cy="585"/>
              <a:chOff x="9683803" y="2228842"/>
              <a:chExt cx="713043" cy="679845"/>
            </a:xfrm>
            <a:solidFill>
              <a:srgbClr val="FFFFFF"/>
            </a:solidFill>
            <a:effectLst/>
          </p:grpSpPr>
          <p:sp>
            <p:nvSpPr>
              <p:cNvPr id="130" name="Freeform 5"/>
              <p:cNvSpPr>
                <a:spLocks noEditPoints="1"/>
              </p:cNvSpPr>
              <p:nvPr/>
            </p:nvSpPr>
            <p:spPr bwMode="auto">
              <a:xfrm>
                <a:off x="9683803" y="2430598"/>
                <a:ext cx="713043" cy="316427"/>
              </a:xfrm>
              <a:custGeom>
                <a:avLst/>
                <a:gdLst>
                  <a:gd name="T0" fmla="*/ 1409 w 2720"/>
                  <a:gd name="T1" fmla="*/ 1207 h 1207"/>
                  <a:gd name="T2" fmla="*/ 1349 w 2720"/>
                  <a:gd name="T3" fmla="*/ 1207 h 1207"/>
                  <a:gd name="T4" fmla="*/ 410 w 2720"/>
                  <a:gd name="T5" fmla="*/ 1021 h 1207"/>
                  <a:gd name="T6" fmla="*/ 6 w 2720"/>
                  <a:gd name="T7" fmla="*/ 573 h 1207"/>
                  <a:gd name="T8" fmla="*/ 410 w 2720"/>
                  <a:gd name="T9" fmla="*/ 153 h 1207"/>
                  <a:gd name="T10" fmla="*/ 1311 w 2720"/>
                  <a:gd name="T11" fmla="*/ 0 h 1207"/>
                  <a:gd name="T12" fmla="*/ 1371 w 2720"/>
                  <a:gd name="T13" fmla="*/ 0 h 1207"/>
                  <a:gd name="T14" fmla="*/ 2310 w 2720"/>
                  <a:gd name="T15" fmla="*/ 180 h 1207"/>
                  <a:gd name="T16" fmla="*/ 2714 w 2720"/>
                  <a:gd name="T17" fmla="*/ 628 h 1207"/>
                  <a:gd name="T18" fmla="*/ 2310 w 2720"/>
                  <a:gd name="T19" fmla="*/ 1048 h 1207"/>
                  <a:gd name="T20" fmla="*/ 1409 w 2720"/>
                  <a:gd name="T21" fmla="*/ 1207 h 1207"/>
                  <a:gd name="T22" fmla="*/ 1311 w 2720"/>
                  <a:gd name="T23" fmla="*/ 109 h 1207"/>
                  <a:gd name="T24" fmla="*/ 454 w 2720"/>
                  <a:gd name="T25" fmla="*/ 256 h 1207"/>
                  <a:gd name="T26" fmla="*/ 120 w 2720"/>
                  <a:gd name="T27" fmla="*/ 579 h 1207"/>
                  <a:gd name="T28" fmla="*/ 459 w 2720"/>
                  <a:gd name="T29" fmla="*/ 917 h 1207"/>
                  <a:gd name="T30" fmla="*/ 1355 w 2720"/>
                  <a:gd name="T31" fmla="*/ 1092 h 1207"/>
                  <a:gd name="T32" fmla="*/ 1415 w 2720"/>
                  <a:gd name="T33" fmla="*/ 1092 h 1207"/>
                  <a:gd name="T34" fmla="*/ 2272 w 2720"/>
                  <a:gd name="T35" fmla="*/ 945 h 1207"/>
                  <a:gd name="T36" fmla="*/ 2605 w 2720"/>
                  <a:gd name="T37" fmla="*/ 622 h 1207"/>
                  <a:gd name="T38" fmla="*/ 2267 w 2720"/>
                  <a:gd name="T39" fmla="*/ 284 h 1207"/>
                  <a:gd name="T40" fmla="*/ 1371 w 2720"/>
                  <a:gd name="T41" fmla="*/ 109 h 1207"/>
                  <a:gd name="T42" fmla="*/ 1311 w 2720"/>
                  <a:gd name="T43" fmla="*/ 109 h 1207"/>
                  <a:gd name="T44" fmla="*/ 1311 w 2720"/>
                  <a:gd name="T45" fmla="*/ 109 h 1207"/>
                  <a:gd name="T46" fmla="*/ 1311 w 2720"/>
                  <a:gd name="T47" fmla="*/ 109 h 1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20" h="1207">
                    <a:moveTo>
                      <a:pt x="1409" y="1207"/>
                    </a:moveTo>
                    <a:cubicBezTo>
                      <a:pt x="1349" y="1207"/>
                      <a:pt x="1349" y="1207"/>
                      <a:pt x="1349" y="1207"/>
                    </a:cubicBezTo>
                    <a:cubicBezTo>
                      <a:pt x="994" y="1196"/>
                      <a:pt x="661" y="1130"/>
                      <a:pt x="410" y="1021"/>
                    </a:cubicBezTo>
                    <a:cubicBezTo>
                      <a:pt x="142" y="901"/>
                      <a:pt x="0" y="743"/>
                      <a:pt x="6" y="573"/>
                    </a:cubicBezTo>
                    <a:cubicBezTo>
                      <a:pt x="11" y="409"/>
                      <a:pt x="153" y="256"/>
                      <a:pt x="410" y="153"/>
                    </a:cubicBezTo>
                    <a:cubicBezTo>
                      <a:pt x="650" y="54"/>
                      <a:pt x="972" y="0"/>
                      <a:pt x="1311" y="0"/>
                    </a:cubicBezTo>
                    <a:cubicBezTo>
                      <a:pt x="1371" y="0"/>
                      <a:pt x="1371" y="0"/>
                      <a:pt x="1371" y="0"/>
                    </a:cubicBezTo>
                    <a:cubicBezTo>
                      <a:pt x="1726" y="5"/>
                      <a:pt x="2059" y="71"/>
                      <a:pt x="2310" y="180"/>
                    </a:cubicBezTo>
                    <a:cubicBezTo>
                      <a:pt x="2578" y="300"/>
                      <a:pt x="2720" y="459"/>
                      <a:pt x="2714" y="628"/>
                    </a:cubicBezTo>
                    <a:cubicBezTo>
                      <a:pt x="2709" y="792"/>
                      <a:pt x="2567" y="945"/>
                      <a:pt x="2310" y="1048"/>
                    </a:cubicBezTo>
                    <a:cubicBezTo>
                      <a:pt x="2070" y="1152"/>
                      <a:pt x="1748" y="1207"/>
                      <a:pt x="1409" y="1207"/>
                    </a:cubicBezTo>
                    <a:close/>
                    <a:moveTo>
                      <a:pt x="1311" y="109"/>
                    </a:moveTo>
                    <a:cubicBezTo>
                      <a:pt x="983" y="109"/>
                      <a:pt x="677" y="164"/>
                      <a:pt x="454" y="256"/>
                    </a:cubicBezTo>
                    <a:cubicBezTo>
                      <a:pt x="246" y="344"/>
                      <a:pt x="120" y="459"/>
                      <a:pt x="120" y="579"/>
                    </a:cubicBezTo>
                    <a:cubicBezTo>
                      <a:pt x="120" y="699"/>
                      <a:pt x="241" y="824"/>
                      <a:pt x="459" y="917"/>
                    </a:cubicBezTo>
                    <a:cubicBezTo>
                      <a:pt x="694" y="1021"/>
                      <a:pt x="1011" y="1081"/>
                      <a:pt x="1355" y="1092"/>
                    </a:cubicBezTo>
                    <a:cubicBezTo>
                      <a:pt x="1415" y="1092"/>
                      <a:pt x="1415" y="1092"/>
                      <a:pt x="1415" y="1092"/>
                    </a:cubicBezTo>
                    <a:cubicBezTo>
                      <a:pt x="1742" y="1092"/>
                      <a:pt x="2048" y="1037"/>
                      <a:pt x="2272" y="945"/>
                    </a:cubicBezTo>
                    <a:cubicBezTo>
                      <a:pt x="2480" y="857"/>
                      <a:pt x="2605" y="743"/>
                      <a:pt x="2605" y="622"/>
                    </a:cubicBezTo>
                    <a:cubicBezTo>
                      <a:pt x="2605" y="502"/>
                      <a:pt x="2485" y="377"/>
                      <a:pt x="2267" y="284"/>
                    </a:cubicBezTo>
                    <a:cubicBezTo>
                      <a:pt x="2032" y="180"/>
                      <a:pt x="1715" y="120"/>
                      <a:pt x="1371" y="109"/>
                    </a:cubicBezTo>
                    <a:lnTo>
                      <a:pt x="1311" y="109"/>
                    </a:lnTo>
                    <a:close/>
                    <a:moveTo>
                      <a:pt x="1311" y="109"/>
                    </a:moveTo>
                    <a:cubicBezTo>
                      <a:pt x="1311" y="109"/>
                      <a:pt x="1311" y="109"/>
                      <a:pt x="1311" y="109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solidFill>
                      <a:srgbClr val="000000"/>
                    </a:solidFill>
                  </a:ln>
                  <a:solidFill>
                    <a:srgbClr val="E70006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1" name="Freeform 6"/>
              <p:cNvSpPr>
                <a:spLocks noEditPoints="1"/>
              </p:cNvSpPr>
              <p:nvPr/>
            </p:nvSpPr>
            <p:spPr bwMode="auto">
              <a:xfrm>
                <a:off x="9792540" y="2278880"/>
                <a:ext cx="493966" cy="618260"/>
              </a:xfrm>
              <a:custGeom>
                <a:avLst/>
                <a:gdLst>
                  <a:gd name="T0" fmla="*/ 1513 w 1884"/>
                  <a:gd name="T1" fmla="*/ 2359 h 2359"/>
                  <a:gd name="T2" fmla="*/ 983 w 1884"/>
                  <a:gd name="T3" fmla="*/ 2124 h 2359"/>
                  <a:gd name="T4" fmla="*/ 437 w 1884"/>
                  <a:gd name="T5" fmla="*/ 1513 h 2359"/>
                  <a:gd name="T6" fmla="*/ 55 w 1884"/>
                  <a:gd name="T7" fmla="*/ 639 h 2359"/>
                  <a:gd name="T8" fmla="*/ 191 w 1884"/>
                  <a:gd name="T9" fmla="*/ 49 h 2359"/>
                  <a:gd name="T10" fmla="*/ 372 w 1884"/>
                  <a:gd name="T11" fmla="*/ 0 h 2359"/>
                  <a:gd name="T12" fmla="*/ 901 w 1884"/>
                  <a:gd name="T13" fmla="*/ 235 h 2359"/>
                  <a:gd name="T14" fmla="*/ 1448 w 1884"/>
                  <a:gd name="T15" fmla="*/ 846 h 2359"/>
                  <a:gd name="T16" fmla="*/ 1830 w 1884"/>
                  <a:gd name="T17" fmla="*/ 1720 h 2359"/>
                  <a:gd name="T18" fmla="*/ 1693 w 1884"/>
                  <a:gd name="T19" fmla="*/ 2310 h 2359"/>
                  <a:gd name="T20" fmla="*/ 1513 w 1884"/>
                  <a:gd name="T21" fmla="*/ 2359 h 2359"/>
                  <a:gd name="T22" fmla="*/ 377 w 1884"/>
                  <a:gd name="T23" fmla="*/ 109 h 2359"/>
                  <a:gd name="T24" fmla="*/ 262 w 1884"/>
                  <a:gd name="T25" fmla="*/ 142 h 2359"/>
                  <a:gd name="T26" fmla="*/ 175 w 1884"/>
                  <a:gd name="T27" fmla="*/ 617 h 2359"/>
                  <a:gd name="T28" fmla="*/ 541 w 1884"/>
                  <a:gd name="T29" fmla="*/ 1453 h 2359"/>
                  <a:gd name="T30" fmla="*/ 1060 w 1884"/>
                  <a:gd name="T31" fmla="*/ 2037 h 2359"/>
                  <a:gd name="T32" fmla="*/ 1519 w 1884"/>
                  <a:gd name="T33" fmla="*/ 2250 h 2359"/>
                  <a:gd name="T34" fmla="*/ 1633 w 1884"/>
                  <a:gd name="T35" fmla="*/ 2217 h 2359"/>
                  <a:gd name="T36" fmla="*/ 1721 w 1884"/>
                  <a:gd name="T37" fmla="*/ 1742 h 2359"/>
                  <a:gd name="T38" fmla="*/ 1355 w 1884"/>
                  <a:gd name="T39" fmla="*/ 906 h 2359"/>
                  <a:gd name="T40" fmla="*/ 836 w 1884"/>
                  <a:gd name="T41" fmla="*/ 322 h 2359"/>
                  <a:gd name="T42" fmla="*/ 377 w 1884"/>
                  <a:gd name="T43" fmla="*/ 109 h 2359"/>
                  <a:gd name="T44" fmla="*/ 377 w 1884"/>
                  <a:gd name="T45" fmla="*/ 109 h 2359"/>
                  <a:gd name="T46" fmla="*/ 377 w 1884"/>
                  <a:gd name="T47" fmla="*/ 109 h 2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84" h="2359">
                    <a:moveTo>
                      <a:pt x="1513" y="2359"/>
                    </a:moveTo>
                    <a:cubicBezTo>
                      <a:pt x="1360" y="2359"/>
                      <a:pt x="1180" y="2277"/>
                      <a:pt x="983" y="2124"/>
                    </a:cubicBezTo>
                    <a:cubicBezTo>
                      <a:pt x="792" y="1971"/>
                      <a:pt x="601" y="1758"/>
                      <a:pt x="437" y="1513"/>
                    </a:cubicBezTo>
                    <a:cubicBezTo>
                      <a:pt x="241" y="1218"/>
                      <a:pt x="104" y="906"/>
                      <a:pt x="55" y="639"/>
                    </a:cubicBezTo>
                    <a:cubicBezTo>
                      <a:pt x="0" y="355"/>
                      <a:pt x="49" y="142"/>
                      <a:pt x="191" y="49"/>
                    </a:cubicBezTo>
                    <a:cubicBezTo>
                      <a:pt x="241" y="16"/>
                      <a:pt x="301" y="0"/>
                      <a:pt x="372" y="0"/>
                    </a:cubicBezTo>
                    <a:cubicBezTo>
                      <a:pt x="525" y="0"/>
                      <a:pt x="705" y="82"/>
                      <a:pt x="901" y="235"/>
                    </a:cubicBezTo>
                    <a:cubicBezTo>
                      <a:pt x="1093" y="388"/>
                      <a:pt x="1284" y="601"/>
                      <a:pt x="1448" y="846"/>
                    </a:cubicBezTo>
                    <a:cubicBezTo>
                      <a:pt x="1644" y="1141"/>
                      <a:pt x="1781" y="1453"/>
                      <a:pt x="1830" y="1720"/>
                    </a:cubicBezTo>
                    <a:cubicBezTo>
                      <a:pt x="1884" y="2004"/>
                      <a:pt x="1835" y="2217"/>
                      <a:pt x="1693" y="2310"/>
                    </a:cubicBezTo>
                    <a:cubicBezTo>
                      <a:pt x="1639" y="2343"/>
                      <a:pt x="1579" y="2359"/>
                      <a:pt x="1513" y="2359"/>
                    </a:cubicBezTo>
                    <a:close/>
                    <a:moveTo>
                      <a:pt x="377" y="109"/>
                    </a:moveTo>
                    <a:cubicBezTo>
                      <a:pt x="333" y="109"/>
                      <a:pt x="290" y="120"/>
                      <a:pt x="262" y="142"/>
                    </a:cubicBezTo>
                    <a:cubicBezTo>
                      <a:pt x="164" y="207"/>
                      <a:pt x="131" y="382"/>
                      <a:pt x="175" y="617"/>
                    </a:cubicBezTo>
                    <a:cubicBezTo>
                      <a:pt x="224" y="874"/>
                      <a:pt x="350" y="1169"/>
                      <a:pt x="541" y="1453"/>
                    </a:cubicBezTo>
                    <a:cubicBezTo>
                      <a:pt x="699" y="1687"/>
                      <a:pt x="880" y="1889"/>
                      <a:pt x="1060" y="2037"/>
                    </a:cubicBezTo>
                    <a:cubicBezTo>
                      <a:pt x="1235" y="2173"/>
                      <a:pt x="1393" y="2250"/>
                      <a:pt x="1519" y="2250"/>
                    </a:cubicBezTo>
                    <a:cubicBezTo>
                      <a:pt x="1562" y="2250"/>
                      <a:pt x="1606" y="2239"/>
                      <a:pt x="1633" y="2217"/>
                    </a:cubicBezTo>
                    <a:cubicBezTo>
                      <a:pt x="1732" y="2152"/>
                      <a:pt x="1764" y="1977"/>
                      <a:pt x="1721" y="1742"/>
                    </a:cubicBezTo>
                    <a:cubicBezTo>
                      <a:pt x="1671" y="1485"/>
                      <a:pt x="1546" y="1190"/>
                      <a:pt x="1355" y="906"/>
                    </a:cubicBezTo>
                    <a:cubicBezTo>
                      <a:pt x="1196" y="672"/>
                      <a:pt x="1016" y="470"/>
                      <a:pt x="836" y="322"/>
                    </a:cubicBezTo>
                    <a:cubicBezTo>
                      <a:pt x="661" y="186"/>
                      <a:pt x="497" y="109"/>
                      <a:pt x="377" y="109"/>
                    </a:cubicBezTo>
                    <a:close/>
                    <a:moveTo>
                      <a:pt x="377" y="109"/>
                    </a:moveTo>
                    <a:cubicBezTo>
                      <a:pt x="377" y="109"/>
                      <a:pt x="377" y="109"/>
                      <a:pt x="377" y="109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solidFill>
                      <a:srgbClr val="000000"/>
                    </a:solidFill>
                  </a:ln>
                  <a:solidFill>
                    <a:srgbClr val="E70006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2" name="Freeform 7"/>
              <p:cNvSpPr>
                <a:spLocks noEditPoints="1"/>
              </p:cNvSpPr>
              <p:nvPr/>
            </p:nvSpPr>
            <p:spPr bwMode="auto">
              <a:xfrm>
                <a:off x="9812747" y="2300371"/>
                <a:ext cx="448098" cy="608316"/>
              </a:xfrm>
              <a:custGeom>
                <a:avLst/>
                <a:gdLst>
                  <a:gd name="T0" fmla="*/ 366 w 1709"/>
                  <a:gd name="T1" fmla="*/ 2321 h 2321"/>
                  <a:gd name="T2" fmla="*/ 213 w 1709"/>
                  <a:gd name="T3" fmla="*/ 2283 h 2321"/>
                  <a:gd name="T4" fmla="*/ 27 w 1709"/>
                  <a:gd name="T5" fmla="*/ 1709 h 2321"/>
                  <a:gd name="T6" fmla="*/ 338 w 1709"/>
                  <a:gd name="T7" fmla="*/ 808 h 2321"/>
                  <a:gd name="T8" fmla="*/ 999 w 1709"/>
                  <a:gd name="T9" fmla="*/ 16 h 2321"/>
                  <a:gd name="T10" fmla="*/ 1081 w 1709"/>
                  <a:gd name="T11" fmla="*/ 33 h 2321"/>
                  <a:gd name="T12" fmla="*/ 1065 w 1709"/>
                  <a:gd name="T13" fmla="*/ 114 h 2321"/>
                  <a:gd name="T14" fmla="*/ 437 w 1709"/>
                  <a:gd name="T15" fmla="*/ 863 h 2321"/>
                  <a:gd name="T16" fmla="*/ 142 w 1709"/>
                  <a:gd name="T17" fmla="*/ 1726 h 2321"/>
                  <a:gd name="T18" fmla="*/ 267 w 1709"/>
                  <a:gd name="T19" fmla="*/ 2190 h 2321"/>
                  <a:gd name="T20" fmla="*/ 726 w 1709"/>
                  <a:gd name="T21" fmla="*/ 2048 h 2321"/>
                  <a:gd name="T22" fmla="*/ 1294 w 1709"/>
                  <a:gd name="T23" fmla="*/ 1338 h 2321"/>
                  <a:gd name="T24" fmla="*/ 1594 w 1709"/>
                  <a:gd name="T25" fmla="*/ 409 h 2321"/>
                  <a:gd name="T26" fmla="*/ 1655 w 1709"/>
                  <a:gd name="T27" fmla="*/ 355 h 2321"/>
                  <a:gd name="T28" fmla="*/ 1709 w 1709"/>
                  <a:gd name="T29" fmla="*/ 415 h 2321"/>
                  <a:gd name="T30" fmla="*/ 1392 w 1709"/>
                  <a:gd name="T31" fmla="*/ 1392 h 2321"/>
                  <a:gd name="T32" fmla="*/ 797 w 1709"/>
                  <a:gd name="T33" fmla="*/ 2135 h 2321"/>
                  <a:gd name="T34" fmla="*/ 366 w 1709"/>
                  <a:gd name="T35" fmla="*/ 2321 h 2321"/>
                  <a:gd name="T36" fmla="*/ 366 w 1709"/>
                  <a:gd name="T37" fmla="*/ 2321 h 2321"/>
                  <a:gd name="T38" fmla="*/ 366 w 1709"/>
                  <a:gd name="T39" fmla="*/ 2321 h 2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09" h="2321">
                    <a:moveTo>
                      <a:pt x="366" y="2321"/>
                    </a:moveTo>
                    <a:cubicBezTo>
                      <a:pt x="311" y="2321"/>
                      <a:pt x="262" y="2310"/>
                      <a:pt x="213" y="2283"/>
                    </a:cubicBezTo>
                    <a:cubicBezTo>
                      <a:pt x="65" y="2201"/>
                      <a:pt x="0" y="1999"/>
                      <a:pt x="27" y="1709"/>
                    </a:cubicBezTo>
                    <a:cubicBezTo>
                      <a:pt x="54" y="1436"/>
                      <a:pt x="164" y="1114"/>
                      <a:pt x="338" y="808"/>
                    </a:cubicBezTo>
                    <a:cubicBezTo>
                      <a:pt x="524" y="469"/>
                      <a:pt x="764" y="180"/>
                      <a:pt x="999" y="16"/>
                    </a:cubicBezTo>
                    <a:cubicBezTo>
                      <a:pt x="1026" y="0"/>
                      <a:pt x="1059" y="5"/>
                      <a:pt x="1081" y="33"/>
                    </a:cubicBezTo>
                    <a:cubicBezTo>
                      <a:pt x="1097" y="60"/>
                      <a:pt x="1092" y="93"/>
                      <a:pt x="1065" y="114"/>
                    </a:cubicBezTo>
                    <a:cubicBezTo>
                      <a:pt x="841" y="262"/>
                      <a:pt x="617" y="535"/>
                      <a:pt x="437" y="863"/>
                    </a:cubicBezTo>
                    <a:cubicBezTo>
                      <a:pt x="273" y="1158"/>
                      <a:pt x="169" y="1463"/>
                      <a:pt x="142" y="1726"/>
                    </a:cubicBezTo>
                    <a:cubicBezTo>
                      <a:pt x="114" y="1960"/>
                      <a:pt x="164" y="2130"/>
                      <a:pt x="267" y="2190"/>
                    </a:cubicBezTo>
                    <a:cubicBezTo>
                      <a:pt x="371" y="2250"/>
                      <a:pt x="540" y="2195"/>
                      <a:pt x="726" y="2048"/>
                    </a:cubicBezTo>
                    <a:cubicBezTo>
                      <a:pt x="928" y="1889"/>
                      <a:pt x="1130" y="1633"/>
                      <a:pt x="1294" y="1338"/>
                    </a:cubicBezTo>
                    <a:cubicBezTo>
                      <a:pt x="1474" y="1016"/>
                      <a:pt x="1584" y="677"/>
                      <a:pt x="1594" y="409"/>
                    </a:cubicBezTo>
                    <a:cubicBezTo>
                      <a:pt x="1594" y="377"/>
                      <a:pt x="1622" y="355"/>
                      <a:pt x="1655" y="355"/>
                    </a:cubicBezTo>
                    <a:cubicBezTo>
                      <a:pt x="1687" y="355"/>
                      <a:pt x="1709" y="382"/>
                      <a:pt x="1709" y="415"/>
                    </a:cubicBezTo>
                    <a:cubicBezTo>
                      <a:pt x="1693" y="699"/>
                      <a:pt x="1578" y="1054"/>
                      <a:pt x="1392" y="1392"/>
                    </a:cubicBezTo>
                    <a:cubicBezTo>
                      <a:pt x="1223" y="1704"/>
                      <a:pt x="1010" y="1966"/>
                      <a:pt x="797" y="2135"/>
                    </a:cubicBezTo>
                    <a:cubicBezTo>
                      <a:pt x="639" y="2261"/>
                      <a:pt x="491" y="2321"/>
                      <a:pt x="366" y="2321"/>
                    </a:cubicBezTo>
                    <a:close/>
                    <a:moveTo>
                      <a:pt x="366" y="2321"/>
                    </a:moveTo>
                    <a:cubicBezTo>
                      <a:pt x="366" y="2321"/>
                      <a:pt x="366" y="2321"/>
                      <a:pt x="366" y="2321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solidFill>
                      <a:srgbClr val="000000"/>
                    </a:solidFill>
                  </a:ln>
                  <a:solidFill>
                    <a:srgbClr val="E70006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3" name="Freeform 8"/>
              <p:cNvSpPr>
                <a:spLocks noEditPoints="1"/>
              </p:cNvSpPr>
              <p:nvPr/>
            </p:nvSpPr>
            <p:spPr bwMode="auto">
              <a:xfrm>
                <a:off x="10120514" y="2228842"/>
                <a:ext cx="151718" cy="151718"/>
              </a:xfrm>
              <a:custGeom>
                <a:avLst/>
                <a:gdLst>
                  <a:gd name="T0" fmla="*/ 0 w 579"/>
                  <a:gd name="T1" fmla="*/ 289 h 579"/>
                  <a:gd name="T2" fmla="*/ 289 w 579"/>
                  <a:gd name="T3" fmla="*/ 579 h 579"/>
                  <a:gd name="T4" fmla="*/ 579 w 579"/>
                  <a:gd name="T5" fmla="*/ 289 h 579"/>
                  <a:gd name="T6" fmla="*/ 289 w 579"/>
                  <a:gd name="T7" fmla="*/ 0 h 579"/>
                  <a:gd name="T8" fmla="*/ 0 w 579"/>
                  <a:gd name="T9" fmla="*/ 289 h 579"/>
                  <a:gd name="T10" fmla="*/ 0 w 579"/>
                  <a:gd name="T11" fmla="*/ 289 h 579"/>
                  <a:gd name="T12" fmla="*/ 0 w 579"/>
                  <a:gd name="T13" fmla="*/ 28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579">
                    <a:moveTo>
                      <a:pt x="0" y="289"/>
                    </a:moveTo>
                    <a:cubicBezTo>
                      <a:pt x="0" y="448"/>
                      <a:pt x="131" y="579"/>
                      <a:pt x="289" y="579"/>
                    </a:cubicBezTo>
                    <a:cubicBezTo>
                      <a:pt x="448" y="579"/>
                      <a:pt x="579" y="448"/>
                      <a:pt x="579" y="289"/>
                    </a:cubicBezTo>
                    <a:cubicBezTo>
                      <a:pt x="579" y="131"/>
                      <a:pt x="448" y="0"/>
                      <a:pt x="289" y="0"/>
                    </a:cubicBezTo>
                    <a:cubicBezTo>
                      <a:pt x="131" y="0"/>
                      <a:pt x="0" y="125"/>
                      <a:pt x="0" y="289"/>
                    </a:cubicBezTo>
                    <a:close/>
                    <a:moveTo>
                      <a:pt x="0" y="289"/>
                    </a:moveTo>
                    <a:cubicBezTo>
                      <a:pt x="0" y="289"/>
                      <a:pt x="0" y="289"/>
                      <a:pt x="0" y="289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solidFill>
                      <a:srgbClr val="000000"/>
                    </a:solidFill>
                  </a:ln>
                  <a:solidFill>
                    <a:srgbClr val="E70006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+mn-cs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34" name="组合 27"/>
            <p:cNvGrpSpPr/>
            <p:nvPr/>
          </p:nvGrpSpPr>
          <p:grpSpPr>
            <a:xfrm>
              <a:off x="8498" y="5264"/>
              <a:ext cx="673" cy="673"/>
              <a:chOff x="7412250" y="3372314"/>
              <a:chExt cx="585000" cy="585000"/>
            </a:xfrm>
            <a:noFill/>
          </p:grpSpPr>
          <p:sp>
            <p:nvSpPr>
              <p:cNvPr id="135" name="任意多边形: 形状 184"/>
              <p:cNvSpPr/>
              <p:nvPr/>
            </p:nvSpPr>
            <p:spPr>
              <a:xfrm>
                <a:off x="7547250" y="3507300"/>
                <a:ext cx="337500" cy="337500"/>
              </a:xfrm>
              <a:custGeom>
                <a:avLst/>
                <a:gdLst>
                  <a:gd name="connsiteX0" fmla="*/ 258750 w 337500"/>
                  <a:gd name="connsiteY0" fmla="*/ 168750 h 337500"/>
                  <a:gd name="connsiteX1" fmla="*/ 168750 w 337500"/>
                  <a:gd name="connsiteY1" fmla="*/ 258750 h 337500"/>
                  <a:gd name="connsiteX2" fmla="*/ 78750 w 337500"/>
                  <a:gd name="connsiteY2" fmla="*/ 168750 h 337500"/>
                  <a:gd name="connsiteX3" fmla="*/ 168750 w 337500"/>
                  <a:gd name="connsiteY3" fmla="*/ 78750 h 337500"/>
                  <a:gd name="connsiteX4" fmla="*/ 258750 w 337500"/>
                  <a:gd name="connsiteY4" fmla="*/ 168750 h 33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500" h="337500">
                    <a:moveTo>
                      <a:pt x="258750" y="168750"/>
                    </a:moveTo>
                    <a:cubicBezTo>
                      <a:pt x="258750" y="218456"/>
                      <a:pt x="218456" y="258750"/>
                      <a:pt x="168750" y="258750"/>
                    </a:cubicBezTo>
                    <a:cubicBezTo>
                      <a:pt x="119044" y="258750"/>
                      <a:pt x="78750" y="218456"/>
                      <a:pt x="78750" y="168750"/>
                    </a:cubicBezTo>
                    <a:cubicBezTo>
                      <a:pt x="78750" y="119044"/>
                      <a:pt x="119044" y="78750"/>
                      <a:pt x="168750" y="78750"/>
                    </a:cubicBezTo>
                    <a:cubicBezTo>
                      <a:pt x="218456" y="78750"/>
                      <a:pt x="258750" y="119044"/>
                      <a:pt x="258750" y="168750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6" name="任意多边形: 形状 185"/>
              <p:cNvSpPr/>
              <p:nvPr/>
            </p:nvSpPr>
            <p:spPr>
              <a:xfrm>
                <a:off x="7412250" y="3372314"/>
                <a:ext cx="585000" cy="585000"/>
              </a:xfrm>
              <a:custGeom>
                <a:avLst/>
                <a:gdLst>
                  <a:gd name="connsiteX0" fmla="*/ 393750 w 585000"/>
                  <a:gd name="connsiteY0" fmla="*/ 303736 h 585000"/>
                  <a:gd name="connsiteX1" fmla="*/ 393750 w 585000"/>
                  <a:gd name="connsiteY1" fmla="*/ 326236 h 585000"/>
                  <a:gd name="connsiteX2" fmla="*/ 461250 w 585000"/>
                  <a:gd name="connsiteY2" fmla="*/ 393736 h 585000"/>
                  <a:gd name="connsiteX3" fmla="*/ 528750 w 585000"/>
                  <a:gd name="connsiteY3" fmla="*/ 326236 h 585000"/>
                  <a:gd name="connsiteX4" fmla="*/ 528750 w 585000"/>
                  <a:gd name="connsiteY4" fmla="*/ 303736 h 585000"/>
                  <a:gd name="connsiteX5" fmla="*/ 303736 w 585000"/>
                  <a:gd name="connsiteY5" fmla="*/ 78750 h 585000"/>
                  <a:gd name="connsiteX6" fmla="*/ 78750 w 585000"/>
                  <a:gd name="connsiteY6" fmla="*/ 303764 h 585000"/>
                  <a:gd name="connsiteX7" fmla="*/ 303764 w 585000"/>
                  <a:gd name="connsiteY7" fmla="*/ 528750 h 585000"/>
                  <a:gd name="connsiteX8" fmla="*/ 440550 w 585000"/>
                  <a:gd name="connsiteY8" fmla="*/ 482386 h 58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5000" h="585000">
                    <a:moveTo>
                      <a:pt x="393750" y="303736"/>
                    </a:moveTo>
                    <a:lnTo>
                      <a:pt x="393750" y="326236"/>
                    </a:lnTo>
                    <a:cubicBezTo>
                      <a:pt x="393750" y="363515"/>
                      <a:pt x="423971" y="393736"/>
                      <a:pt x="461250" y="393736"/>
                    </a:cubicBezTo>
                    <a:cubicBezTo>
                      <a:pt x="498529" y="393736"/>
                      <a:pt x="528750" y="363515"/>
                      <a:pt x="528750" y="326236"/>
                    </a:cubicBezTo>
                    <a:lnTo>
                      <a:pt x="528750" y="303736"/>
                    </a:lnTo>
                    <a:cubicBezTo>
                      <a:pt x="528742" y="179472"/>
                      <a:pt x="428000" y="78742"/>
                      <a:pt x="303736" y="78750"/>
                    </a:cubicBezTo>
                    <a:cubicBezTo>
                      <a:pt x="179472" y="78758"/>
                      <a:pt x="78742" y="179500"/>
                      <a:pt x="78750" y="303764"/>
                    </a:cubicBezTo>
                    <a:cubicBezTo>
                      <a:pt x="78758" y="428028"/>
                      <a:pt x="179500" y="528758"/>
                      <a:pt x="303764" y="528750"/>
                    </a:cubicBezTo>
                    <a:cubicBezTo>
                      <a:pt x="353216" y="528747"/>
                      <a:pt x="401289" y="512452"/>
                      <a:pt x="440550" y="482386"/>
                    </a:cubicBezTo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369" name="椭圆 108"/>
            <p:cNvSpPr/>
            <p:nvPr/>
          </p:nvSpPr>
          <p:spPr>
            <a:xfrm>
              <a:off x="12311" y="9278"/>
              <a:ext cx="444" cy="426"/>
            </a:xfrm>
            <a:prstGeom prst="ellipse">
              <a:avLst/>
            </a:prstGeom>
            <a:solidFill>
              <a:srgbClr val="3E5DBF"/>
            </a:solidFill>
            <a:ln w="12700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400">
                <a:solidFill>
                  <a:srgbClr val="FFFFFF"/>
                </a:solidFill>
                <a:latin typeface="微软雅黑" charset="0"/>
                <a:ea typeface="微软雅黑" charset="0"/>
                <a:sym typeface="微软雅黑"/>
              </a:endParaRPr>
            </a:p>
          </p:txBody>
        </p:sp>
        <p:sp>
          <p:nvSpPr>
            <p:cNvPr id="16" name="文本框 58"/>
            <p:cNvSpPr txBox="1"/>
            <p:nvPr/>
          </p:nvSpPr>
          <p:spPr>
            <a:xfrm>
              <a:off x="8493" y="7437"/>
              <a:ext cx="1561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运行监控</a:t>
              </a:r>
              <a:endParaRPr lang="zh-CN" altLang="en-US" sz="10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280670" y="7080885"/>
            <a:ext cx="13825855" cy="1237615"/>
            <a:chOff x="1301" y="10500"/>
            <a:chExt cx="19471" cy="2365"/>
          </a:xfrm>
        </p:grpSpPr>
        <p:sp>
          <p:nvSpPr>
            <p:cNvPr id="121" name="文本框 120"/>
            <p:cNvSpPr txBox="1"/>
            <p:nvPr/>
          </p:nvSpPr>
          <p:spPr>
            <a:xfrm>
              <a:off x="10448" y="12454"/>
              <a:ext cx="2897" cy="2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>
                <a:defRPr kumimoji="1" sz="120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思源黑体 CN Regular"/>
                  <a:ea typeface="思源黑体 CN Regular"/>
                </a:defRPr>
              </a:lvl1pPr>
            </a:lstStyle>
            <a:p>
              <a:r>
                <a:rPr lang="zh-CN" altLang="en-US" sz="1400" i="1" u="sng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基于运行指标</a:t>
              </a:r>
              <a:endParaRPr lang="zh-CN" altLang="en-US" sz="1400" i="1" u="sng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3766" y="12454"/>
              <a:ext cx="3835" cy="4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zh-CN" altLang="en-US" sz="1400" i="1" u="sng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基于业务发展</a:t>
              </a:r>
              <a:endParaRPr kumimoji="1" lang="zh-CN" altLang="en-US" sz="1400" i="1" u="sng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16461" y="12454"/>
              <a:ext cx="2299" cy="4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kumimoji="1" lang="zh-CN" altLang="en-US" sz="1400" i="1" u="sng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L" pitchFamily="18" charset="-122"/>
                </a:rPr>
                <a:t>基于可视化运维</a:t>
              </a:r>
              <a:endParaRPr kumimoji="1" lang="zh-CN" altLang="en-US" sz="1400" i="1" u="sng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L" pitchFamily="18" charset="-122"/>
              </a:endParaRPr>
            </a:p>
          </p:txBody>
        </p:sp>
        <p:sp>
          <p:nvSpPr>
            <p:cNvPr id="125" name="Freeform 5"/>
            <p:cNvSpPr/>
            <p:nvPr/>
          </p:nvSpPr>
          <p:spPr bwMode="auto">
            <a:xfrm>
              <a:off x="13076" y="10500"/>
              <a:ext cx="7696" cy="2138"/>
            </a:xfrm>
            <a:custGeom>
              <a:avLst/>
              <a:gdLst>
                <a:gd name="T0" fmla="*/ 1321 w 1565"/>
                <a:gd name="T1" fmla="*/ 14 h 472"/>
                <a:gd name="T2" fmla="*/ 1321 w 1565"/>
                <a:gd name="T3" fmla="*/ 60 h 472"/>
                <a:gd name="T4" fmla="*/ 1311 w 1565"/>
                <a:gd name="T5" fmla="*/ 71 h 472"/>
                <a:gd name="T6" fmla="*/ 10 w 1565"/>
                <a:gd name="T7" fmla="*/ 71 h 472"/>
                <a:gd name="T8" fmla="*/ 0 w 1565"/>
                <a:gd name="T9" fmla="*/ 81 h 472"/>
                <a:gd name="T10" fmla="*/ 0 w 1565"/>
                <a:gd name="T11" fmla="*/ 391 h 472"/>
                <a:gd name="T12" fmla="*/ 10 w 1565"/>
                <a:gd name="T13" fmla="*/ 401 h 472"/>
                <a:gd name="T14" fmla="*/ 1311 w 1565"/>
                <a:gd name="T15" fmla="*/ 401 h 472"/>
                <a:gd name="T16" fmla="*/ 1321 w 1565"/>
                <a:gd name="T17" fmla="*/ 412 h 472"/>
                <a:gd name="T18" fmla="*/ 1321 w 1565"/>
                <a:gd name="T19" fmla="*/ 458 h 472"/>
                <a:gd name="T20" fmla="*/ 1339 w 1565"/>
                <a:gd name="T21" fmla="*/ 465 h 472"/>
                <a:gd name="T22" fmla="*/ 1561 w 1565"/>
                <a:gd name="T23" fmla="*/ 243 h 472"/>
                <a:gd name="T24" fmla="*/ 1561 w 1565"/>
                <a:gd name="T25" fmla="*/ 229 h 472"/>
                <a:gd name="T26" fmla="*/ 1339 w 1565"/>
                <a:gd name="T27" fmla="*/ 7 h 472"/>
                <a:gd name="T28" fmla="*/ 1321 w 1565"/>
                <a:gd name="T29" fmla="*/ 1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5" h="472">
                  <a:moveTo>
                    <a:pt x="1321" y="14"/>
                  </a:moveTo>
                  <a:cubicBezTo>
                    <a:pt x="1321" y="60"/>
                    <a:pt x="1321" y="60"/>
                    <a:pt x="1321" y="60"/>
                  </a:cubicBezTo>
                  <a:cubicBezTo>
                    <a:pt x="1321" y="66"/>
                    <a:pt x="1317" y="71"/>
                    <a:pt x="13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4" y="71"/>
                    <a:pt x="0" y="75"/>
                    <a:pt x="0" y="8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6"/>
                    <a:pt x="4" y="401"/>
                    <a:pt x="10" y="401"/>
                  </a:cubicBezTo>
                  <a:cubicBezTo>
                    <a:pt x="1311" y="401"/>
                    <a:pt x="1311" y="401"/>
                    <a:pt x="1311" y="401"/>
                  </a:cubicBezTo>
                  <a:cubicBezTo>
                    <a:pt x="1317" y="401"/>
                    <a:pt x="1321" y="406"/>
                    <a:pt x="1321" y="412"/>
                  </a:cubicBezTo>
                  <a:cubicBezTo>
                    <a:pt x="1321" y="458"/>
                    <a:pt x="1321" y="458"/>
                    <a:pt x="1321" y="458"/>
                  </a:cubicBezTo>
                  <a:cubicBezTo>
                    <a:pt x="1321" y="467"/>
                    <a:pt x="1333" y="472"/>
                    <a:pt x="1339" y="465"/>
                  </a:cubicBezTo>
                  <a:cubicBezTo>
                    <a:pt x="1561" y="243"/>
                    <a:pt x="1561" y="243"/>
                    <a:pt x="1561" y="243"/>
                  </a:cubicBezTo>
                  <a:cubicBezTo>
                    <a:pt x="1565" y="239"/>
                    <a:pt x="1565" y="233"/>
                    <a:pt x="1561" y="229"/>
                  </a:cubicBezTo>
                  <a:cubicBezTo>
                    <a:pt x="1339" y="7"/>
                    <a:pt x="1339" y="7"/>
                    <a:pt x="1339" y="7"/>
                  </a:cubicBezTo>
                  <a:cubicBezTo>
                    <a:pt x="1333" y="0"/>
                    <a:pt x="1321" y="5"/>
                    <a:pt x="1321" y="1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CF0057"/>
                </a:gs>
                <a:gs pos="34000">
                  <a:srgbClr val="3E5DBF">
                    <a:alpha val="80000"/>
                  </a:srgbClr>
                </a:gs>
                <a:gs pos="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38100" sx="101000" sy="101000" algn="l" rotWithShape="0">
                <a:prstClr val="black">
                  <a:alpha val="17000"/>
                </a:prstClr>
              </a:outerShdw>
            </a:effectLst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5"/>
            <p:cNvSpPr/>
            <p:nvPr/>
          </p:nvSpPr>
          <p:spPr bwMode="auto">
            <a:xfrm>
              <a:off x="7189" y="10500"/>
              <a:ext cx="7696" cy="2138"/>
            </a:xfrm>
            <a:custGeom>
              <a:avLst/>
              <a:gdLst>
                <a:gd name="T0" fmla="*/ 1321 w 1565"/>
                <a:gd name="T1" fmla="*/ 14 h 472"/>
                <a:gd name="T2" fmla="*/ 1321 w 1565"/>
                <a:gd name="T3" fmla="*/ 60 h 472"/>
                <a:gd name="T4" fmla="*/ 1311 w 1565"/>
                <a:gd name="T5" fmla="*/ 71 h 472"/>
                <a:gd name="T6" fmla="*/ 10 w 1565"/>
                <a:gd name="T7" fmla="*/ 71 h 472"/>
                <a:gd name="T8" fmla="*/ 0 w 1565"/>
                <a:gd name="T9" fmla="*/ 81 h 472"/>
                <a:gd name="T10" fmla="*/ 0 w 1565"/>
                <a:gd name="T11" fmla="*/ 391 h 472"/>
                <a:gd name="T12" fmla="*/ 10 w 1565"/>
                <a:gd name="T13" fmla="*/ 401 h 472"/>
                <a:gd name="T14" fmla="*/ 1311 w 1565"/>
                <a:gd name="T15" fmla="*/ 401 h 472"/>
                <a:gd name="T16" fmla="*/ 1321 w 1565"/>
                <a:gd name="T17" fmla="*/ 412 h 472"/>
                <a:gd name="T18" fmla="*/ 1321 w 1565"/>
                <a:gd name="T19" fmla="*/ 458 h 472"/>
                <a:gd name="T20" fmla="*/ 1339 w 1565"/>
                <a:gd name="T21" fmla="*/ 465 h 472"/>
                <a:gd name="T22" fmla="*/ 1561 w 1565"/>
                <a:gd name="T23" fmla="*/ 243 h 472"/>
                <a:gd name="T24" fmla="*/ 1561 w 1565"/>
                <a:gd name="T25" fmla="*/ 229 h 472"/>
                <a:gd name="T26" fmla="*/ 1339 w 1565"/>
                <a:gd name="T27" fmla="*/ 7 h 472"/>
                <a:gd name="T28" fmla="*/ 1321 w 1565"/>
                <a:gd name="T29" fmla="*/ 1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5" h="472">
                  <a:moveTo>
                    <a:pt x="1321" y="14"/>
                  </a:moveTo>
                  <a:cubicBezTo>
                    <a:pt x="1321" y="60"/>
                    <a:pt x="1321" y="60"/>
                    <a:pt x="1321" y="60"/>
                  </a:cubicBezTo>
                  <a:cubicBezTo>
                    <a:pt x="1321" y="66"/>
                    <a:pt x="1317" y="71"/>
                    <a:pt x="13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4" y="71"/>
                    <a:pt x="0" y="75"/>
                    <a:pt x="0" y="8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6"/>
                    <a:pt x="4" y="401"/>
                    <a:pt x="10" y="401"/>
                  </a:cubicBezTo>
                  <a:cubicBezTo>
                    <a:pt x="1311" y="401"/>
                    <a:pt x="1311" y="401"/>
                    <a:pt x="1311" y="401"/>
                  </a:cubicBezTo>
                  <a:cubicBezTo>
                    <a:pt x="1317" y="401"/>
                    <a:pt x="1321" y="406"/>
                    <a:pt x="1321" y="412"/>
                  </a:cubicBezTo>
                  <a:cubicBezTo>
                    <a:pt x="1321" y="458"/>
                    <a:pt x="1321" y="458"/>
                    <a:pt x="1321" y="458"/>
                  </a:cubicBezTo>
                  <a:cubicBezTo>
                    <a:pt x="1321" y="467"/>
                    <a:pt x="1333" y="472"/>
                    <a:pt x="1339" y="465"/>
                  </a:cubicBezTo>
                  <a:cubicBezTo>
                    <a:pt x="1561" y="243"/>
                    <a:pt x="1561" y="243"/>
                    <a:pt x="1561" y="243"/>
                  </a:cubicBezTo>
                  <a:cubicBezTo>
                    <a:pt x="1565" y="239"/>
                    <a:pt x="1565" y="233"/>
                    <a:pt x="1561" y="229"/>
                  </a:cubicBezTo>
                  <a:cubicBezTo>
                    <a:pt x="1339" y="7"/>
                    <a:pt x="1339" y="7"/>
                    <a:pt x="1339" y="7"/>
                  </a:cubicBezTo>
                  <a:cubicBezTo>
                    <a:pt x="1333" y="0"/>
                    <a:pt x="1321" y="5"/>
                    <a:pt x="1321" y="1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/>
                </a:gs>
                <a:gs pos="34000">
                  <a:sysClr val="window" lastClr="FFFFFF"/>
                </a:gs>
                <a:gs pos="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38100" sx="101000" sy="101000" algn="l" rotWithShape="0">
                <a:prstClr val="black">
                  <a:alpha val="37000"/>
                </a:prstClr>
              </a:outerShdw>
            </a:effectLst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>
              <a:off x="1301" y="10500"/>
              <a:ext cx="7696" cy="2138"/>
            </a:xfrm>
            <a:custGeom>
              <a:avLst/>
              <a:gdLst>
                <a:gd name="T0" fmla="*/ 1321 w 1565"/>
                <a:gd name="T1" fmla="*/ 14 h 472"/>
                <a:gd name="T2" fmla="*/ 1321 w 1565"/>
                <a:gd name="T3" fmla="*/ 60 h 472"/>
                <a:gd name="T4" fmla="*/ 1311 w 1565"/>
                <a:gd name="T5" fmla="*/ 71 h 472"/>
                <a:gd name="T6" fmla="*/ 10 w 1565"/>
                <a:gd name="T7" fmla="*/ 71 h 472"/>
                <a:gd name="T8" fmla="*/ 0 w 1565"/>
                <a:gd name="T9" fmla="*/ 81 h 472"/>
                <a:gd name="T10" fmla="*/ 0 w 1565"/>
                <a:gd name="T11" fmla="*/ 391 h 472"/>
                <a:gd name="T12" fmla="*/ 10 w 1565"/>
                <a:gd name="T13" fmla="*/ 401 h 472"/>
                <a:gd name="T14" fmla="*/ 1311 w 1565"/>
                <a:gd name="T15" fmla="*/ 401 h 472"/>
                <a:gd name="T16" fmla="*/ 1321 w 1565"/>
                <a:gd name="T17" fmla="*/ 412 h 472"/>
                <a:gd name="T18" fmla="*/ 1321 w 1565"/>
                <a:gd name="T19" fmla="*/ 458 h 472"/>
                <a:gd name="T20" fmla="*/ 1339 w 1565"/>
                <a:gd name="T21" fmla="*/ 465 h 472"/>
                <a:gd name="T22" fmla="*/ 1561 w 1565"/>
                <a:gd name="T23" fmla="*/ 243 h 472"/>
                <a:gd name="T24" fmla="*/ 1561 w 1565"/>
                <a:gd name="T25" fmla="*/ 229 h 472"/>
                <a:gd name="T26" fmla="*/ 1339 w 1565"/>
                <a:gd name="T27" fmla="*/ 7 h 472"/>
                <a:gd name="T28" fmla="*/ 1321 w 1565"/>
                <a:gd name="T29" fmla="*/ 1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5" h="472">
                  <a:moveTo>
                    <a:pt x="1321" y="14"/>
                  </a:moveTo>
                  <a:cubicBezTo>
                    <a:pt x="1321" y="60"/>
                    <a:pt x="1321" y="60"/>
                    <a:pt x="1321" y="60"/>
                  </a:cubicBezTo>
                  <a:cubicBezTo>
                    <a:pt x="1321" y="66"/>
                    <a:pt x="1317" y="71"/>
                    <a:pt x="13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4" y="71"/>
                    <a:pt x="0" y="75"/>
                    <a:pt x="0" y="8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6"/>
                    <a:pt x="4" y="401"/>
                    <a:pt x="10" y="401"/>
                  </a:cubicBezTo>
                  <a:cubicBezTo>
                    <a:pt x="1311" y="401"/>
                    <a:pt x="1311" y="401"/>
                    <a:pt x="1311" y="401"/>
                  </a:cubicBezTo>
                  <a:cubicBezTo>
                    <a:pt x="1317" y="401"/>
                    <a:pt x="1321" y="406"/>
                    <a:pt x="1321" y="412"/>
                  </a:cubicBezTo>
                  <a:cubicBezTo>
                    <a:pt x="1321" y="458"/>
                    <a:pt x="1321" y="458"/>
                    <a:pt x="1321" y="458"/>
                  </a:cubicBezTo>
                  <a:cubicBezTo>
                    <a:pt x="1321" y="467"/>
                    <a:pt x="1333" y="472"/>
                    <a:pt x="1339" y="465"/>
                  </a:cubicBezTo>
                  <a:cubicBezTo>
                    <a:pt x="1561" y="243"/>
                    <a:pt x="1561" y="243"/>
                    <a:pt x="1561" y="243"/>
                  </a:cubicBezTo>
                  <a:cubicBezTo>
                    <a:pt x="1565" y="239"/>
                    <a:pt x="1565" y="233"/>
                    <a:pt x="1561" y="229"/>
                  </a:cubicBezTo>
                  <a:cubicBezTo>
                    <a:pt x="1339" y="7"/>
                    <a:pt x="1339" y="7"/>
                    <a:pt x="1339" y="7"/>
                  </a:cubicBezTo>
                  <a:cubicBezTo>
                    <a:pt x="1333" y="0"/>
                    <a:pt x="1321" y="5"/>
                    <a:pt x="1321" y="1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/>
                </a:gs>
                <a:gs pos="34000">
                  <a:sysClr val="window" lastClr="FFFFFF"/>
                </a:gs>
                <a:gs pos="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38100" sx="101000" sy="101000" algn="l" rotWithShape="0">
                <a:prstClr val="black">
                  <a:alpha val="37000"/>
                </a:prstClr>
              </a:outerShdw>
            </a:effectLst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3746" y="11044"/>
              <a:ext cx="3740" cy="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宋体" pitchFamily="2" charset="-122"/>
                </a:rPr>
                <a:t>系统性规划</a:t>
              </a:r>
              <a:endPara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10424" y="11048"/>
              <a:ext cx="3933" cy="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kumimoji="1" b="1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思源黑体 CN Heavy"/>
                  <a:ea typeface="思源黑体 CN Heavy"/>
                </a:defRPr>
              </a:lvl1pPr>
            </a:lstStyle>
            <a:p>
              <a:pPr algn="l"/>
              <a:r>
                <a:rPr lang="zh-CN" altLang="en-US" sz="20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B" pitchFamily="18" charset="-122"/>
                </a:rPr>
                <a:t>系统性管理</a:t>
              </a:r>
              <a:endPara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B" pitchFamily="18" charset="-122"/>
              </a:endParaRPr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16461" y="11048"/>
              <a:ext cx="3837" cy="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zh-CN" altLang="en-US" sz="20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系统性运维</a:t>
              </a:r>
              <a:endParaRPr kumimoji="1" lang="zh-CN" altLang="en-US" sz="20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0" name="圆角矩形 139"/>
            <p:cNvSpPr/>
            <p:nvPr/>
          </p:nvSpPr>
          <p:spPr>
            <a:xfrm>
              <a:off x="2506" y="11044"/>
              <a:ext cx="972" cy="933"/>
            </a:xfrm>
            <a:prstGeom prst="roundRect">
              <a:avLst/>
            </a:prstGeom>
            <a:noFill/>
            <a:ln w="6350">
              <a:solidFill>
                <a:sysClr val="window" lastClr="FFFFFF">
                  <a:lumMod val="75000"/>
                </a:sysClr>
              </a:solidFill>
            </a:ln>
          </p:spPr>
          <p:txBody>
            <a:bodyPr wrap="none" lIns="0" tIns="0" rIns="0" bIns="26234" rtlCol="0" anchor="ctr" anchorCtr="0">
              <a:norm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en-US" altLang="zh-CN" sz="200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1</a:t>
              </a:r>
              <a:endParaRPr kumimoji="1" lang="en-US" altLang="zh-CN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41" name="圆角矩形 140"/>
            <p:cNvSpPr/>
            <p:nvPr/>
          </p:nvSpPr>
          <p:spPr>
            <a:xfrm>
              <a:off x="9175" y="11044"/>
              <a:ext cx="972" cy="933"/>
            </a:xfrm>
            <a:prstGeom prst="roundRect">
              <a:avLst/>
            </a:prstGeom>
            <a:noFill/>
            <a:ln w="6350">
              <a:solidFill>
                <a:sysClr val="window" lastClr="FFFFFF">
                  <a:lumMod val="75000"/>
                </a:sysClr>
              </a:solidFill>
            </a:ln>
          </p:spPr>
          <p:txBody>
            <a:bodyPr wrap="none" lIns="0" tIns="0" rIns="0" bIns="26234" rtlCol="0" anchor="ctr" anchorCtr="0">
              <a:norm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en-US" altLang="zh-CN" sz="200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2</a:t>
              </a:r>
              <a:endParaRPr kumimoji="1" lang="en-US" altLang="zh-CN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42" name="圆角矩形 141"/>
            <p:cNvSpPr/>
            <p:nvPr/>
          </p:nvSpPr>
          <p:spPr>
            <a:xfrm>
              <a:off x="15185" y="11044"/>
              <a:ext cx="972" cy="933"/>
            </a:xfrm>
            <a:prstGeom prst="roundRect">
              <a:avLst/>
            </a:prstGeom>
            <a:noFill/>
            <a:ln w="6350">
              <a:solidFill>
                <a:sysClr val="window" lastClr="FFFFFF"/>
              </a:solidFill>
            </a:ln>
          </p:spPr>
          <p:txBody>
            <a:bodyPr wrap="none" lIns="0" tIns="0" rIns="0" bIns="26234" rtlCol="0" anchor="ctr" anchorCtr="0">
              <a:norm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en-US" altLang="zh-CN" sz="20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3</a:t>
              </a:r>
              <a:endParaRPr kumimoji="1" lang="en-US" altLang="zh-CN" sz="20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10448" y="11636"/>
              <a:ext cx="3908" cy="4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运行标准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.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传输等级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.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运行档案</a:t>
              </a:r>
              <a:endParaRPr kumimoji="1" lang="zh-CN" altLang="en-US" sz="14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16461" y="11687"/>
              <a:ext cx="3972" cy="3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kumimoji="1" b="1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思源黑体 CN Heavy"/>
                  <a:ea typeface="思源黑体 CN Heavy"/>
                </a:defRPr>
              </a:lvl1pPr>
            </a:lstStyle>
            <a:p>
              <a:pPr algn="l"/>
              <a:r>
                <a:rPr lang="zh-CN" altLang="en-US" sz="1200" b="0" dirty="0">
                  <a:solidFill>
                    <a:schemeClr val="bg1"/>
                  </a:solidFill>
                  <a:latin typeface="微软雅黑" charset="0"/>
                  <a:ea typeface="微软雅黑" charset="0"/>
                  <a:sym typeface="+mn-ea"/>
                </a:rPr>
                <a:t>运维巡检</a:t>
              </a:r>
              <a:r>
                <a:rPr lang="en-US" altLang="zh-CN" sz="1200" b="0" dirty="0">
                  <a:solidFill>
                    <a:schemeClr val="bg1"/>
                  </a:solidFill>
                  <a:latin typeface="微软雅黑" charset="0"/>
                  <a:ea typeface="微软雅黑" charset="0"/>
                  <a:sym typeface="+mn-ea"/>
                </a:rPr>
                <a:t>.</a:t>
              </a:r>
              <a:r>
                <a:rPr lang="zh-CN" altLang="en-US" sz="1200" b="0" dirty="0">
                  <a:solidFill>
                    <a:schemeClr val="bg1"/>
                  </a:solidFill>
                  <a:latin typeface="微软雅黑" charset="0"/>
                  <a:ea typeface="微软雅黑" charset="0"/>
                  <a:sym typeface="+mn-ea"/>
                </a:rPr>
                <a:t>配置优化</a:t>
              </a:r>
              <a:r>
                <a:rPr lang="en-US" altLang="zh-CN" sz="1200" b="0" dirty="0">
                  <a:solidFill>
                    <a:schemeClr val="bg1"/>
                  </a:solidFill>
                  <a:latin typeface="微软雅黑" charset="0"/>
                  <a:ea typeface="微软雅黑" charset="0"/>
                  <a:sym typeface="+mn-ea"/>
                </a:rPr>
                <a:t>.</a:t>
              </a:r>
              <a:r>
                <a:rPr lang="zh-CN" altLang="en-US" sz="1200" b="0" dirty="0">
                  <a:solidFill>
                    <a:schemeClr val="bg1"/>
                  </a:solidFill>
                  <a:latin typeface="微软雅黑" charset="0"/>
                  <a:ea typeface="微软雅黑" charset="0"/>
                  <a:sym typeface="+mn-ea"/>
                </a:rPr>
                <a:t>传输优化</a:t>
              </a:r>
              <a:endParaRPr lang="zh-CN" altLang="en-US" sz="1200" b="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3754" y="11636"/>
              <a:ext cx="3972" cy="6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0" indent="0" algn="l" defTabSz="304800" eaLnBrk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传输需求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.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架构设计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.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charset="0"/>
                  <a:ea typeface="微软雅黑" charset="0"/>
                  <a:sym typeface="+mn-ea"/>
                </a:rPr>
                <a:t>资源分配</a:t>
              </a:r>
              <a:endParaRPr kumimoji="1" lang="zh-CN" altLang="en-US" sz="1400" dirty="0">
                <a:solidFill>
                  <a:schemeClr val="tx1"/>
                </a:solidFill>
                <a:latin typeface="微软雅黑" charset="0"/>
                <a:ea typeface="微软雅黑" charset="0"/>
                <a:cs typeface="Alibaba PuHuiTi R" pitchFamily="18" charset="-122"/>
                <a:sym typeface="+mn-ea"/>
              </a:endParaRP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7965440" y="5208270"/>
            <a:ext cx="5452745" cy="1401445"/>
            <a:chOff x="12592" y="7087"/>
            <a:chExt cx="8424" cy="3402"/>
          </a:xfrm>
        </p:grpSpPr>
        <p:sp>
          <p:nvSpPr>
            <p:cNvPr id="146" name="矩形 44"/>
            <p:cNvSpPr/>
            <p:nvPr/>
          </p:nvSpPr>
          <p:spPr>
            <a:xfrm>
              <a:off x="14796" y="7350"/>
              <a:ext cx="6220" cy="93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indent="0" algn="dist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solidFill>
                    <a:schemeClr val="tx1"/>
                  </a:solidFill>
                  <a:effectLst/>
                  <a:latin typeface="微软雅黑" charset="0"/>
                  <a:ea typeface="微软雅黑" charset="0"/>
                </a:rPr>
                <a:t>V-LAN</a:t>
              </a:r>
              <a:r>
                <a:rPr lang="zh-CN" altLang="en-US" sz="1600" dirty="0">
                  <a:solidFill>
                    <a:schemeClr val="tx1"/>
                  </a:solidFill>
                  <a:effectLst/>
                  <a:latin typeface="微软雅黑" charset="0"/>
                  <a:ea typeface="微软雅黑" charset="0"/>
                </a:rPr>
                <a:t>管理丨资源规划丨等级设定</a:t>
              </a:r>
              <a:endParaRPr lang="zh-CN" altLang="en-US" sz="1600" dirty="0">
                <a:solidFill>
                  <a:schemeClr val="tx1"/>
                </a:solidFill>
                <a:effectLst/>
                <a:latin typeface="微软雅黑" charset="0"/>
                <a:ea typeface="微软雅黑" charset="0"/>
              </a:endParaRPr>
            </a:p>
          </p:txBody>
        </p:sp>
        <p:sp>
          <p:nvSpPr>
            <p:cNvPr id="147" name="矩形 39"/>
            <p:cNvSpPr/>
            <p:nvPr/>
          </p:nvSpPr>
          <p:spPr>
            <a:xfrm>
              <a:off x="14796" y="8352"/>
              <a:ext cx="6011" cy="93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algn="dist" eaLnBrk="1" hangingPunct="1">
                <a:lnSpc>
                  <a:spcPct val="120000"/>
                </a:lnSpc>
                <a:buClrTx/>
                <a:buSzTx/>
                <a:buFontTx/>
                <a:buNone/>
              </a:pPr>
              <a:r>
                <a:rPr lang="en-US" altLang="zh-CN" sz="1600" dirty="0">
                  <a:effectLst/>
                  <a:latin typeface="微软雅黑" charset="0"/>
                  <a:ea typeface="微软雅黑" charset="0"/>
                  <a:sym typeface="+mn-ea"/>
                </a:rPr>
                <a:t>冗余管理丨传输标准丨连通性评估</a:t>
              </a:r>
              <a:endParaRPr lang="en-US" altLang="zh-CN" sz="1600" dirty="0">
                <a:effectLst/>
                <a:latin typeface="微软雅黑" charset="0"/>
                <a:ea typeface="微软雅黑" charset="0"/>
                <a:sym typeface="+mn-ea"/>
              </a:endParaRPr>
            </a:p>
          </p:txBody>
        </p:sp>
        <p:sp>
          <p:nvSpPr>
            <p:cNvPr id="148" name="Rectangle 15"/>
            <p:cNvSpPr/>
            <p:nvPr/>
          </p:nvSpPr>
          <p:spPr>
            <a:xfrm>
              <a:off x="12592" y="7087"/>
              <a:ext cx="2898" cy="1230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104" rIns="18104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indent="0" algn="l" defTabSz="304800" eaLnBrk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kumimoji="0" lang="zh-CN" altLang="en-US" sz="1800" b="1" u="sng" dirty="0">
                  <a:solidFill>
                    <a:srgbClr val="3A39A5"/>
                  </a:solidFill>
                  <a:latin typeface="微软雅黑" charset="0"/>
                  <a:ea typeface="微软雅黑" charset="0"/>
                </a:rPr>
                <a:t>资源管理：</a:t>
              </a:r>
              <a:endParaRPr kumimoji="0" lang="zh-CN" altLang="en-US" sz="1800" b="1" u="sng" dirty="0">
                <a:solidFill>
                  <a:srgbClr val="3A39A5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49" name="Rectangle 15"/>
            <p:cNvSpPr/>
            <p:nvPr/>
          </p:nvSpPr>
          <p:spPr>
            <a:xfrm>
              <a:off x="12592" y="8173"/>
              <a:ext cx="2885" cy="1230"/>
            </a:xfrm>
            <a:prstGeom prst="rect">
              <a:avLst/>
            </a:prstGeom>
            <a:ln w="12700"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104" rIns="18104">
              <a:spAutoFit/>
            </a:bodyPr>
            <a:lstStyle>
              <a:lvl1pPr>
                <a:defRPr sz="1400">
                  <a:solidFill>
                    <a:srgbClr val="D9D9D9"/>
                  </a:solidFill>
                </a:defRPr>
              </a:lvl1pPr>
            </a:lstStyle>
            <a:p>
              <a:pPr marR="0" lvl="0" indent="0" algn="l" defTabSz="3048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kumimoji="0" lang="zh-CN" alt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3A39A5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 Light" panose="020B0502040204020203" pitchFamily="34" charset="-122"/>
                </a:rPr>
                <a:t>运行指标：</a:t>
              </a:r>
              <a:endParaRPr kumimoji="0" lang="zh-CN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3A39A5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 Light" panose="020B0502040204020203" pitchFamily="34" charset="-122"/>
              </a:endParaRPr>
            </a:p>
          </p:txBody>
        </p:sp>
        <p:sp>
          <p:nvSpPr>
            <p:cNvPr id="151" name="矩形 42"/>
            <p:cNvSpPr/>
            <p:nvPr/>
          </p:nvSpPr>
          <p:spPr>
            <a:xfrm>
              <a:off x="14796" y="9474"/>
              <a:ext cx="6104" cy="93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charset="0"/>
                </a:defRPr>
              </a:lvl5pPr>
            </a:lstStyle>
            <a:p>
              <a:pPr marL="0" lvl="0" algn="dist" eaLnBrk="1" hangingPunct="1">
                <a:lnSpc>
                  <a:spcPct val="120000"/>
                </a:lnSpc>
                <a:buClrTx/>
                <a:buSzTx/>
                <a:buFontTx/>
                <a:buNone/>
              </a:pPr>
              <a:r>
                <a:rPr lang="en-US" altLang="zh-CN" sz="1600" dirty="0">
                  <a:effectLst/>
                  <a:latin typeface="微软雅黑" charset="0"/>
                  <a:ea typeface="微软雅黑" charset="0"/>
                  <a:sym typeface="+mn-ea"/>
                </a:rPr>
                <a:t>策略路由丨可视化监控 丨系统升级</a:t>
              </a:r>
              <a:endParaRPr lang="en-US" altLang="zh-CN" sz="1600" dirty="0">
                <a:effectLst/>
                <a:latin typeface="微软雅黑" charset="0"/>
                <a:ea typeface="微软雅黑" charset="0"/>
                <a:sym typeface="+mn-ea"/>
              </a:endParaRPr>
            </a:p>
          </p:txBody>
        </p:sp>
        <p:sp>
          <p:nvSpPr>
            <p:cNvPr id="154" name="Rectangle 15"/>
            <p:cNvSpPr/>
            <p:nvPr/>
          </p:nvSpPr>
          <p:spPr>
            <a:xfrm>
              <a:off x="12592" y="9259"/>
              <a:ext cx="2885" cy="1230"/>
            </a:xfrm>
            <a:prstGeom prst="rect">
              <a:avLst/>
            </a:prstGeom>
            <a:ln w="12700"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104" rIns="18104">
              <a:spAutoFit/>
            </a:bodyPr>
            <a:lstStyle>
              <a:lvl1pPr>
                <a:defRPr sz="1400">
                  <a:solidFill>
                    <a:srgbClr val="D9D9D9"/>
                  </a:solidFill>
                </a:defRPr>
              </a:lvl1pPr>
            </a:lstStyle>
            <a:p>
              <a:pPr marR="0" lvl="0" indent="0" algn="l" defTabSz="3048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kumimoji="0" lang="zh-CN" alt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3A39A5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 Light" panose="020B0502040204020203" pitchFamily="34" charset="-122"/>
                </a:rPr>
                <a:t>系统管理：</a:t>
              </a:r>
              <a:endParaRPr kumimoji="0" lang="zh-CN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3A39A5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 Light" panose="020B0502040204020203" pitchFamily="34" charset="-122"/>
              </a:endParaRPr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8109585" y="1494790"/>
            <a:ext cx="4914265" cy="1014730"/>
            <a:chOff x="12288" y="2436"/>
            <a:chExt cx="7739" cy="1598"/>
          </a:xfrm>
        </p:grpSpPr>
        <p:grpSp>
          <p:nvGrpSpPr>
            <p:cNvPr id="199" name="组合 198"/>
            <p:cNvGrpSpPr/>
            <p:nvPr/>
          </p:nvGrpSpPr>
          <p:grpSpPr>
            <a:xfrm>
              <a:off x="12288" y="2652"/>
              <a:ext cx="936" cy="931"/>
              <a:chOff x="7422199" y="1623689"/>
              <a:chExt cx="594767" cy="591497"/>
            </a:xfrm>
          </p:grpSpPr>
          <p:sp>
            <p:nvSpPr>
              <p:cNvPr id="200" name="Oval 13"/>
              <p:cNvSpPr>
                <a:spLocks noChangeArrowheads="1"/>
              </p:cNvSpPr>
              <p:nvPr/>
            </p:nvSpPr>
            <p:spPr bwMode="auto">
              <a:xfrm>
                <a:off x="7422199" y="1623689"/>
                <a:ext cx="594767" cy="59149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3000" dirty="0">
                  <a:solidFill>
                    <a:sysClr val="window" lastClr="FFFFFF"/>
                  </a:solidFill>
                  <a:latin typeface="微软雅黑" charset="0"/>
                  <a:ea typeface="微软雅黑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42"/>
              <p:cNvSpPr/>
              <p:nvPr/>
            </p:nvSpPr>
            <p:spPr bwMode="auto">
              <a:xfrm>
                <a:off x="7578159" y="1792940"/>
                <a:ext cx="282847" cy="252994"/>
              </a:xfrm>
              <a:custGeom>
                <a:avLst/>
                <a:gdLst>
                  <a:gd name="T0" fmla="*/ 76 w 76"/>
                  <a:gd name="T1" fmla="*/ 4 h 68"/>
                  <a:gd name="T2" fmla="*/ 72 w 76"/>
                  <a:gd name="T3" fmla="*/ 0 h 68"/>
                  <a:gd name="T4" fmla="*/ 4 w 76"/>
                  <a:gd name="T5" fmla="*/ 0 h 68"/>
                  <a:gd name="T6" fmla="*/ 0 w 76"/>
                  <a:gd name="T7" fmla="*/ 4 h 68"/>
                  <a:gd name="T8" fmla="*/ 0 w 76"/>
                  <a:gd name="T9" fmla="*/ 64 h 68"/>
                  <a:gd name="T10" fmla="*/ 4 w 76"/>
                  <a:gd name="T11" fmla="*/ 68 h 68"/>
                  <a:gd name="T12" fmla="*/ 72 w 76"/>
                  <a:gd name="T13" fmla="*/ 68 h 68"/>
                  <a:gd name="T14" fmla="*/ 76 w 76"/>
                  <a:gd name="T15" fmla="*/ 64 h 68"/>
                  <a:gd name="T16" fmla="*/ 76 w 76"/>
                  <a:gd name="T17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68">
                    <a:moveTo>
                      <a:pt x="76" y="4"/>
                    </a:moveTo>
                    <a:cubicBezTo>
                      <a:pt x="76" y="2"/>
                      <a:pt x="74" y="0"/>
                      <a:pt x="7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8"/>
                      <a:pt x="4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4" y="68"/>
                      <a:pt x="76" y="66"/>
                      <a:pt x="76" y="64"/>
                    </a:cubicBezTo>
                    <a:lnTo>
                      <a:pt x="76" y="4"/>
                    </a:lnTo>
                    <a:close/>
                  </a:path>
                </a:pathLst>
              </a:custGeom>
              <a:noFill/>
              <a:ln w="15875" cap="rnd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>
                  <a:latin typeface="微软雅黑" charset="0"/>
                  <a:ea typeface="微软雅黑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Oval 43"/>
              <p:cNvSpPr>
                <a:spLocks noChangeArrowheads="1"/>
              </p:cNvSpPr>
              <p:nvPr/>
            </p:nvSpPr>
            <p:spPr bwMode="auto">
              <a:xfrm>
                <a:off x="7623729" y="1838510"/>
                <a:ext cx="43998" cy="43999"/>
              </a:xfrm>
              <a:prstGeom prst="ellipse">
                <a:avLst/>
              </a:prstGeom>
              <a:noFill/>
              <a:ln w="15875" cap="rnd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>
                  <a:latin typeface="微软雅黑" charset="0"/>
                  <a:ea typeface="微软雅黑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44"/>
              <p:cNvSpPr/>
              <p:nvPr/>
            </p:nvSpPr>
            <p:spPr bwMode="auto">
              <a:xfrm>
                <a:off x="7601730" y="1890366"/>
                <a:ext cx="237278" cy="89570"/>
              </a:xfrm>
              <a:custGeom>
                <a:avLst/>
                <a:gdLst>
                  <a:gd name="T0" fmla="*/ 0 w 151"/>
                  <a:gd name="T1" fmla="*/ 57 h 57"/>
                  <a:gd name="T2" fmla="*/ 37 w 151"/>
                  <a:gd name="T3" fmla="*/ 28 h 57"/>
                  <a:gd name="T4" fmla="*/ 56 w 151"/>
                  <a:gd name="T5" fmla="*/ 47 h 57"/>
                  <a:gd name="T6" fmla="*/ 103 w 151"/>
                  <a:gd name="T7" fmla="*/ 0 h 57"/>
                  <a:gd name="T8" fmla="*/ 151 w 151"/>
                  <a:gd name="T9" fmla="*/ 4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7">
                    <a:moveTo>
                      <a:pt x="0" y="57"/>
                    </a:moveTo>
                    <a:lnTo>
                      <a:pt x="37" y="28"/>
                    </a:lnTo>
                    <a:lnTo>
                      <a:pt x="56" y="47"/>
                    </a:lnTo>
                    <a:lnTo>
                      <a:pt x="103" y="0"/>
                    </a:lnTo>
                    <a:lnTo>
                      <a:pt x="151" y="47"/>
                    </a:lnTo>
                  </a:path>
                </a:pathLst>
              </a:custGeom>
              <a:noFill/>
              <a:ln w="15875" cap="rnd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>
                  <a:latin typeface="微软雅黑" charset="0"/>
                  <a:ea typeface="微软雅黑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Line 45"/>
              <p:cNvSpPr>
                <a:spLocks noChangeShapeType="1"/>
              </p:cNvSpPr>
              <p:nvPr/>
            </p:nvSpPr>
            <p:spPr bwMode="auto">
              <a:xfrm flipH="1">
                <a:off x="7735296" y="1986220"/>
                <a:ext cx="103711" cy="0"/>
              </a:xfrm>
              <a:prstGeom prst="line">
                <a:avLst/>
              </a:prstGeom>
              <a:noFill/>
              <a:ln w="15875" cap="rnd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Line 46"/>
              <p:cNvSpPr>
                <a:spLocks noChangeShapeType="1"/>
              </p:cNvSpPr>
              <p:nvPr/>
            </p:nvSpPr>
            <p:spPr bwMode="auto">
              <a:xfrm flipH="1">
                <a:off x="7675584" y="2016077"/>
                <a:ext cx="163423" cy="0"/>
              </a:xfrm>
              <a:prstGeom prst="line">
                <a:avLst/>
              </a:prstGeom>
              <a:noFill/>
              <a:ln w="15875" cap="rnd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6" name="矩形 205"/>
            <p:cNvSpPr/>
            <p:nvPr/>
          </p:nvSpPr>
          <p:spPr>
            <a:xfrm>
              <a:off x="14017" y="2436"/>
              <a:ext cx="6011" cy="15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微软雅黑" charset="0"/>
                  <a:ea typeface="微软雅黑" charset="0"/>
                  <a:sym typeface="+mn-ea"/>
                </a:rPr>
                <a:t>统一网络规划</a:t>
              </a:r>
              <a:endPara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 dirty="0">
                  <a:latin typeface="微软雅黑" charset="0"/>
                  <a:ea typeface="微软雅黑" charset="0"/>
                  <a:sym typeface="+mn-ea"/>
                </a:rPr>
                <a:t>基于企业业务发展的信息系统应用传输，进行传输架构、系统运行的统一、整体和网络交换系统设计</a:t>
              </a:r>
              <a:r>
                <a:rPr lang="zh-CN" altLang="en-US" sz="1200" b="1" dirty="0">
                  <a:latin typeface="微软雅黑" charset="0"/>
                  <a:ea typeface="微软雅黑" charset="0"/>
                  <a:sym typeface="+mn-ea"/>
                </a:rPr>
                <a:t>；</a:t>
              </a:r>
              <a:endParaRPr lang="zh-CN" altLang="en-US" sz="1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charset="0"/>
                <a:ea typeface="微软雅黑" charset="0"/>
                <a:cs typeface="微软雅黑" charset="0"/>
                <a:sym typeface="+mn-ea"/>
              </a:endParaRPr>
            </a:p>
          </p:txBody>
        </p:sp>
        <p:cxnSp>
          <p:nvCxnSpPr>
            <p:cNvPr id="207" name="直接连接符 206"/>
            <p:cNvCxnSpPr/>
            <p:nvPr/>
          </p:nvCxnSpPr>
          <p:spPr>
            <a:xfrm>
              <a:off x="13493" y="2490"/>
              <a:ext cx="0" cy="154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</a:ln>
            <a:effectLst/>
          </p:spPr>
        </p:cxnSp>
      </p:grpSp>
      <p:grpSp>
        <p:nvGrpSpPr>
          <p:cNvPr id="216" name="组合 215"/>
          <p:cNvGrpSpPr/>
          <p:nvPr/>
        </p:nvGrpSpPr>
        <p:grpSpPr>
          <a:xfrm>
            <a:off x="8875395" y="2715895"/>
            <a:ext cx="4149725" cy="981075"/>
            <a:chOff x="13493" y="2490"/>
            <a:chExt cx="6535" cy="1545"/>
          </a:xfrm>
        </p:grpSpPr>
        <p:sp>
          <p:nvSpPr>
            <p:cNvPr id="231" name="矩形 230"/>
            <p:cNvSpPr/>
            <p:nvPr/>
          </p:nvSpPr>
          <p:spPr>
            <a:xfrm>
              <a:off x="14017" y="2524"/>
              <a:ext cx="6011" cy="142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微软雅黑" charset="0"/>
                  <a:ea typeface="微软雅黑" charset="0"/>
                  <a:sym typeface="+mn-ea"/>
                </a:rPr>
                <a:t>统一运行标准</a:t>
              </a:r>
              <a:endParaRPr lang="zh-CN" altLang="en-US" sz="2000" b="1" dirty="0">
                <a:solidFill>
                  <a:schemeClr val="accent6">
                    <a:lumMod val="75000"/>
                  </a:schemeClr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latin typeface="微软雅黑" charset="0"/>
                  <a:ea typeface="微软雅黑" charset="0"/>
                  <a:sym typeface="+mn-ea"/>
                </a:rPr>
                <a:t>为保障传输系统连通性，而建立的冗余管理、资源分配和传输策略的运行管理体系；</a:t>
              </a:r>
              <a:endParaRPr lang="zh-CN" altLang="en-US" sz="1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charset="0"/>
                <a:ea typeface="微软雅黑" charset="0"/>
                <a:cs typeface="微软雅黑" charset="0"/>
                <a:sym typeface="+mn-ea"/>
              </a:endParaRPr>
            </a:p>
          </p:txBody>
        </p:sp>
        <p:cxnSp>
          <p:nvCxnSpPr>
            <p:cNvPr id="232" name="直接连接符 231"/>
            <p:cNvCxnSpPr/>
            <p:nvPr/>
          </p:nvCxnSpPr>
          <p:spPr>
            <a:xfrm>
              <a:off x="13493" y="2490"/>
              <a:ext cx="0" cy="154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</a:ln>
            <a:effectLst/>
          </p:spPr>
        </p:cxnSp>
      </p:grpSp>
      <p:grpSp>
        <p:nvGrpSpPr>
          <p:cNvPr id="234" name="组合 233"/>
          <p:cNvGrpSpPr/>
          <p:nvPr/>
        </p:nvGrpSpPr>
        <p:grpSpPr>
          <a:xfrm>
            <a:off x="8874760" y="3902075"/>
            <a:ext cx="4149725" cy="981075"/>
            <a:chOff x="13493" y="2490"/>
            <a:chExt cx="6535" cy="1545"/>
          </a:xfrm>
        </p:grpSpPr>
        <p:sp>
          <p:nvSpPr>
            <p:cNvPr id="246" name="矩形 245"/>
            <p:cNvSpPr/>
            <p:nvPr/>
          </p:nvSpPr>
          <p:spPr>
            <a:xfrm>
              <a:off x="14017" y="2524"/>
              <a:ext cx="6011" cy="142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微软雅黑" charset="0"/>
                  <a:ea typeface="微软雅黑" charset="0"/>
                  <a:sym typeface="+mn-ea"/>
                </a:rPr>
                <a:t>统一运维管理</a:t>
              </a:r>
              <a:endParaRPr lang="zh-CN" altLang="en-US" sz="2000" b="1" dirty="0">
                <a:solidFill>
                  <a:schemeClr val="accent6">
                    <a:lumMod val="75000"/>
                  </a:schemeClr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latin typeface="微软雅黑" charset="0"/>
                  <a:ea typeface="微软雅黑" charset="0"/>
                  <a:sym typeface="+mn-ea"/>
                </a:rPr>
                <a:t>达成运行标准，对系统进行系统配置、运行分析和系统升级的规范化运维；</a:t>
              </a:r>
              <a:endParaRPr lang="zh-CN" altLang="en-US" sz="1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charset="0"/>
                <a:ea typeface="微软雅黑" charset="0"/>
                <a:cs typeface="微软雅黑" charset="0"/>
                <a:sym typeface="+mn-ea"/>
              </a:endParaRPr>
            </a:p>
          </p:txBody>
        </p:sp>
        <p:cxnSp>
          <p:nvCxnSpPr>
            <p:cNvPr id="247" name="直接连接符 246"/>
            <p:cNvCxnSpPr/>
            <p:nvPr/>
          </p:nvCxnSpPr>
          <p:spPr>
            <a:xfrm>
              <a:off x="13493" y="2490"/>
              <a:ext cx="0" cy="154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</a:ln>
            <a:effectLst/>
          </p:spPr>
        </p:cxnSp>
      </p:grpSp>
      <p:grpSp>
        <p:nvGrpSpPr>
          <p:cNvPr id="46124" name="组合 14"/>
          <p:cNvGrpSpPr/>
          <p:nvPr/>
        </p:nvGrpSpPr>
        <p:grpSpPr>
          <a:xfrm>
            <a:off x="8109903" y="4014788"/>
            <a:ext cx="595312" cy="590550"/>
            <a:chOff x="7422199" y="4656727"/>
            <a:chExt cx="594767" cy="591497"/>
          </a:xfrm>
        </p:grpSpPr>
        <p:sp>
          <p:nvSpPr>
            <p:cNvPr id="251" name="Oval 22"/>
            <p:cNvSpPr>
              <a:spLocks noChangeArrowheads="1"/>
            </p:cNvSpPr>
            <p:nvPr/>
          </p:nvSpPr>
          <p:spPr bwMode="auto">
            <a:xfrm>
              <a:off x="7422199" y="4656727"/>
              <a:ext cx="594767" cy="5914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46147" name="组合 156"/>
            <p:cNvGrpSpPr/>
            <p:nvPr/>
          </p:nvGrpSpPr>
          <p:grpSpPr>
            <a:xfrm>
              <a:off x="7593037" y="4819587"/>
              <a:ext cx="253089" cy="253091"/>
              <a:chOff x="11363326" y="-2538413"/>
              <a:chExt cx="285750" cy="285750"/>
            </a:xfrm>
          </p:grpSpPr>
          <p:sp>
            <p:nvSpPr>
              <p:cNvPr id="46148" name="Oval 31"/>
              <p:cNvSpPr/>
              <p:nvPr/>
            </p:nvSpPr>
            <p:spPr>
              <a:xfrm>
                <a:off x="11423651" y="-2297113"/>
                <a:ext cx="150813" cy="44450"/>
              </a:xfrm>
              <a:prstGeom prst="ellipse">
                <a:avLst/>
              </a:prstGeom>
              <a:noFill/>
              <a:ln w="15875" cap="rnd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lIns="121920" tIns="60960" rIns="121920" bIns="60960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微软雅黑"/>
                  <a:sym typeface="Arial" panose="020B0604020202020204" pitchFamily="34" charset="0"/>
                </a:endParaRPr>
              </a:p>
            </p:txBody>
          </p:sp>
          <p:sp>
            <p:nvSpPr>
              <p:cNvPr id="46149" name="Rectangle 32"/>
              <p:cNvSpPr/>
              <p:nvPr/>
            </p:nvSpPr>
            <p:spPr>
              <a:xfrm>
                <a:off x="11363326" y="-2538413"/>
                <a:ext cx="285750" cy="195263"/>
              </a:xfrm>
              <a:prstGeom prst="rect">
                <a:avLst/>
              </a:prstGeom>
              <a:noFill/>
              <a:ln w="158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920" tIns="60960" rIns="121920" bIns="60960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微软雅黑" charset="0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微软雅黑"/>
                  <a:sym typeface="Arial" panose="020B0604020202020204" pitchFamily="34" charset="0"/>
                </a:endParaRPr>
              </a:p>
            </p:txBody>
          </p:sp>
          <p:sp>
            <p:nvSpPr>
              <p:cNvPr id="46150" name="Line 33"/>
              <p:cNvSpPr/>
              <p:nvPr/>
            </p:nvSpPr>
            <p:spPr>
              <a:xfrm>
                <a:off x="11401426" y="-2508250"/>
                <a:ext cx="209550" cy="0"/>
              </a:xfrm>
              <a:prstGeom prst="line">
                <a:avLst/>
              </a:prstGeom>
              <a:ln w="15875" cap="rnd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51" name="Line 34"/>
              <p:cNvSpPr/>
              <p:nvPr/>
            </p:nvSpPr>
            <p:spPr>
              <a:xfrm>
                <a:off x="11522076" y="-2447925"/>
                <a:ext cx="88900" cy="0"/>
              </a:xfrm>
              <a:prstGeom prst="line">
                <a:avLst/>
              </a:prstGeom>
              <a:ln w="15875" cap="rnd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52" name="Line 35"/>
              <p:cNvSpPr/>
              <p:nvPr/>
            </p:nvSpPr>
            <p:spPr>
              <a:xfrm>
                <a:off x="11522076" y="-2417763"/>
                <a:ext cx="88900" cy="0"/>
              </a:xfrm>
              <a:prstGeom prst="line">
                <a:avLst/>
              </a:prstGeom>
              <a:ln w="15875" cap="rnd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53" name="Line 36"/>
              <p:cNvSpPr/>
              <p:nvPr/>
            </p:nvSpPr>
            <p:spPr>
              <a:xfrm>
                <a:off x="11522076" y="-2387600"/>
                <a:ext cx="88900" cy="0"/>
              </a:xfrm>
              <a:prstGeom prst="line">
                <a:avLst/>
              </a:prstGeom>
              <a:ln w="15875" cap="rnd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54" name="Line 37"/>
              <p:cNvSpPr/>
              <p:nvPr/>
            </p:nvSpPr>
            <p:spPr>
              <a:xfrm flipV="1">
                <a:off x="11393488" y="-2409825"/>
                <a:ext cx="0" cy="30163"/>
              </a:xfrm>
              <a:prstGeom prst="line">
                <a:avLst/>
              </a:prstGeom>
              <a:ln w="15875" cap="rnd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55" name="Line 38"/>
              <p:cNvSpPr/>
              <p:nvPr/>
            </p:nvSpPr>
            <p:spPr>
              <a:xfrm flipV="1">
                <a:off x="11423651" y="-2439988"/>
                <a:ext cx="0" cy="60325"/>
              </a:xfrm>
              <a:prstGeom prst="line">
                <a:avLst/>
              </a:prstGeom>
              <a:ln w="15875" cap="rnd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56" name="Line 39"/>
              <p:cNvSpPr/>
              <p:nvPr/>
            </p:nvSpPr>
            <p:spPr>
              <a:xfrm flipV="1">
                <a:off x="11453813" y="-2470150"/>
                <a:ext cx="0" cy="90488"/>
              </a:xfrm>
              <a:prstGeom prst="line">
                <a:avLst/>
              </a:prstGeom>
              <a:ln w="15875" cap="rnd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57" name="Line 40"/>
              <p:cNvSpPr/>
              <p:nvPr/>
            </p:nvSpPr>
            <p:spPr>
              <a:xfrm flipV="1">
                <a:off x="11483976" y="-2439988"/>
                <a:ext cx="0" cy="60325"/>
              </a:xfrm>
              <a:prstGeom prst="line">
                <a:avLst/>
              </a:prstGeom>
              <a:ln w="15875" cap="rnd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58" name="Line 41"/>
              <p:cNvSpPr/>
              <p:nvPr/>
            </p:nvSpPr>
            <p:spPr>
              <a:xfrm flipV="1">
                <a:off x="11498263" y="-2335213"/>
                <a:ext cx="0" cy="60325"/>
              </a:xfrm>
              <a:prstGeom prst="line">
                <a:avLst/>
              </a:prstGeom>
              <a:ln w="15875" cap="rnd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271" name="Oval 13"/>
          <p:cNvSpPr>
            <a:spLocks noChangeArrowheads="1"/>
          </p:cNvSpPr>
          <p:nvPr/>
        </p:nvSpPr>
        <p:spPr bwMode="auto">
          <a:xfrm>
            <a:off x="8109585" y="2830830"/>
            <a:ext cx="594360" cy="591185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000" dirty="0">
              <a:solidFill>
                <a:sysClr val="window" lastClr="FFFFFF"/>
              </a:solidFill>
              <a:latin typeface="微软雅黑" charset="0"/>
              <a:ea typeface="微软雅黑" charset="0"/>
              <a:sym typeface="Arial" panose="020B0604020202020204" pitchFamily="34" charset="0"/>
            </a:endParaRPr>
          </a:p>
        </p:txBody>
      </p:sp>
      <p:grpSp>
        <p:nvGrpSpPr>
          <p:cNvPr id="258" name="组合 257"/>
          <p:cNvGrpSpPr/>
          <p:nvPr/>
        </p:nvGrpSpPr>
        <p:grpSpPr>
          <a:xfrm>
            <a:off x="8204590" y="2956079"/>
            <a:ext cx="366887" cy="349601"/>
            <a:chOff x="11153776" y="-1235076"/>
            <a:chExt cx="303213" cy="288926"/>
          </a:xfrm>
          <a:solidFill>
            <a:schemeClr val="bg1"/>
          </a:solidFill>
        </p:grpSpPr>
        <p:sp>
          <p:nvSpPr>
            <p:cNvPr id="259" name="Oval 9"/>
            <p:cNvSpPr>
              <a:spLocks noChangeArrowheads="1"/>
            </p:cNvSpPr>
            <p:nvPr/>
          </p:nvSpPr>
          <p:spPr bwMode="auto">
            <a:xfrm>
              <a:off x="11363326" y="-1055688"/>
              <a:ext cx="34925" cy="396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0" name="Oval 10"/>
            <p:cNvSpPr>
              <a:spLocks noChangeArrowheads="1"/>
            </p:cNvSpPr>
            <p:nvPr/>
          </p:nvSpPr>
          <p:spPr bwMode="auto">
            <a:xfrm>
              <a:off x="11228388" y="-1066801"/>
              <a:ext cx="42863" cy="508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1" name="Oval 11"/>
            <p:cNvSpPr>
              <a:spLocks noChangeArrowheads="1"/>
            </p:cNvSpPr>
            <p:nvPr/>
          </p:nvSpPr>
          <p:spPr bwMode="auto">
            <a:xfrm>
              <a:off x="11287126" y="-1076326"/>
              <a:ext cx="52388" cy="603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2" name="Freeform 12"/>
            <p:cNvSpPr>
              <a:spLocks noEditPoints="1"/>
            </p:cNvSpPr>
            <p:nvPr/>
          </p:nvSpPr>
          <p:spPr bwMode="auto">
            <a:xfrm>
              <a:off x="11258551" y="-1011238"/>
              <a:ext cx="111125" cy="65088"/>
            </a:xfrm>
            <a:custGeom>
              <a:avLst/>
              <a:gdLst>
                <a:gd name="T0" fmla="*/ 58 w 58"/>
                <a:gd name="T1" fmla="*/ 24 h 34"/>
                <a:gd name="T2" fmla="*/ 57 w 58"/>
                <a:gd name="T3" fmla="*/ 10 h 34"/>
                <a:gd name="T4" fmla="*/ 48 w 58"/>
                <a:gd name="T5" fmla="*/ 1 h 34"/>
                <a:gd name="T6" fmla="*/ 41 w 58"/>
                <a:gd name="T7" fmla="*/ 0 h 34"/>
                <a:gd name="T8" fmla="*/ 41 w 58"/>
                <a:gd name="T9" fmla="*/ 0 h 34"/>
                <a:gd name="T10" fmla="*/ 40 w 58"/>
                <a:gd name="T11" fmla="*/ 0 h 34"/>
                <a:gd name="T12" fmla="*/ 40 w 58"/>
                <a:gd name="T13" fmla="*/ 0 h 34"/>
                <a:gd name="T14" fmla="*/ 46 w 58"/>
                <a:gd name="T15" fmla="*/ 5 h 34"/>
                <a:gd name="T16" fmla="*/ 39 w 58"/>
                <a:gd name="T17" fmla="*/ 8 h 34"/>
                <a:gd name="T18" fmla="*/ 42 w 58"/>
                <a:gd name="T19" fmla="*/ 14 h 34"/>
                <a:gd name="T20" fmla="*/ 33 w 58"/>
                <a:gd name="T21" fmla="*/ 33 h 34"/>
                <a:gd name="T22" fmla="*/ 33 w 58"/>
                <a:gd name="T23" fmla="*/ 33 h 34"/>
                <a:gd name="T24" fmla="*/ 32 w 58"/>
                <a:gd name="T25" fmla="*/ 6 h 34"/>
                <a:gd name="T26" fmla="*/ 33 w 58"/>
                <a:gd name="T27" fmla="*/ 5 h 34"/>
                <a:gd name="T28" fmla="*/ 31 w 58"/>
                <a:gd name="T29" fmla="*/ 0 h 34"/>
                <a:gd name="T30" fmla="*/ 26 w 58"/>
                <a:gd name="T31" fmla="*/ 0 h 34"/>
                <a:gd name="T32" fmla="*/ 24 w 58"/>
                <a:gd name="T33" fmla="*/ 5 h 34"/>
                <a:gd name="T34" fmla="*/ 25 w 58"/>
                <a:gd name="T35" fmla="*/ 6 h 34"/>
                <a:gd name="T36" fmla="*/ 24 w 58"/>
                <a:gd name="T37" fmla="*/ 33 h 34"/>
                <a:gd name="T38" fmla="*/ 24 w 58"/>
                <a:gd name="T39" fmla="*/ 33 h 34"/>
                <a:gd name="T40" fmla="*/ 24 w 58"/>
                <a:gd name="T41" fmla="*/ 33 h 34"/>
                <a:gd name="T42" fmla="*/ 15 w 58"/>
                <a:gd name="T43" fmla="*/ 14 h 34"/>
                <a:gd name="T44" fmla="*/ 18 w 58"/>
                <a:gd name="T45" fmla="*/ 8 h 34"/>
                <a:gd name="T46" fmla="*/ 11 w 58"/>
                <a:gd name="T47" fmla="*/ 5 h 34"/>
                <a:gd name="T48" fmla="*/ 17 w 58"/>
                <a:gd name="T49" fmla="*/ 0 h 34"/>
                <a:gd name="T50" fmla="*/ 17 w 58"/>
                <a:gd name="T51" fmla="*/ 0 h 34"/>
                <a:gd name="T52" fmla="*/ 16 w 58"/>
                <a:gd name="T53" fmla="*/ 0 h 34"/>
                <a:gd name="T54" fmla="*/ 16 w 58"/>
                <a:gd name="T55" fmla="*/ 0 h 34"/>
                <a:gd name="T56" fmla="*/ 9 w 58"/>
                <a:gd name="T57" fmla="*/ 1 h 34"/>
                <a:gd name="T58" fmla="*/ 9 w 58"/>
                <a:gd name="T59" fmla="*/ 1 h 34"/>
                <a:gd name="T60" fmla="*/ 1 w 58"/>
                <a:gd name="T61" fmla="*/ 10 h 34"/>
                <a:gd name="T62" fmla="*/ 0 w 58"/>
                <a:gd name="T63" fmla="*/ 24 h 34"/>
                <a:gd name="T64" fmla="*/ 0 w 58"/>
                <a:gd name="T65" fmla="*/ 28 h 34"/>
                <a:gd name="T66" fmla="*/ 29 w 58"/>
                <a:gd name="T67" fmla="*/ 34 h 34"/>
                <a:gd name="T68" fmla="*/ 58 w 58"/>
                <a:gd name="T69" fmla="*/ 28 h 34"/>
                <a:gd name="T70" fmla="*/ 58 w 58"/>
                <a:gd name="T71" fmla="*/ 26 h 34"/>
                <a:gd name="T72" fmla="*/ 58 w 58"/>
                <a:gd name="T73" fmla="*/ 24 h 34"/>
                <a:gd name="T74" fmla="*/ 27 w 58"/>
                <a:gd name="T75" fmla="*/ 34 h 34"/>
                <a:gd name="T76" fmla="*/ 28 w 58"/>
                <a:gd name="T77" fmla="*/ 34 h 34"/>
                <a:gd name="T78" fmla="*/ 28 w 58"/>
                <a:gd name="T79" fmla="*/ 34 h 34"/>
                <a:gd name="T80" fmla="*/ 27 w 58"/>
                <a:gd name="T8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" h="34">
                  <a:moveTo>
                    <a:pt x="58" y="24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56" y="4"/>
                    <a:pt x="53" y="1"/>
                    <a:pt x="48" y="1"/>
                  </a:cubicBezTo>
                  <a:cubicBezTo>
                    <a:pt x="48" y="1"/>
                    <a:pt x="44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5" y="1"/>
                    <a:pt x="1" y="4"/>
                    <a:pt x="1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" y="32"/>
                    <a:pt x="18" y="34"/>
                    <a:pt x="29" y="34"/>
                  </a:cubicBezTo>
                  <a:cubicBezTo>
                    <a:pt x="39" y="34"/>
                    <a:pt x="49" y="32"/>
                    <a:pt x="58" y="28"/>
                  </a:cubicBezTo>
                  <a:cubicBezTo>
                    <a:pt x="58" y="26"/>
                    <a:pt x="58" y="26"/>
                    <a:pt x="58" y="26"/>
                  </a:cubicBezTo>
                  <a:lnTo>
                    <a:pt x="58" y="24"/>
                  </a:lnTo>
                  <a:close/>
                  <a:moveTo>
                    <a:pt x="27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7" y="34"/>
                    <a:pt x="27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3" name="Freeform 13"/>
            <p:cNvSpPr>
              <a:spLocks noEditPoints="1"/>
            </p:cNvSpPr>
            <p:nvPr/>
          </p:nvSpPr>
          <p:spPr bwMode="auto">
            <a:xfrm>
              <a:off x="11233151" y="-1179513"/>
              <a:ext cx="55563" cy="57150"/>
            </a:xfrm>
            <a:custGeom>
              <a:avLst/>
              <a:gdLst>
                <a:gd name="T0" fmla="*/ 15 w 29"/>
                <a:gd name="T1" fmla="*/ 29 h 29"/>
                <a:gd name="T2" fmla="*/ 0 w 29"/>
                <a:gd name="T3" fmla="*/ 14 h 29"/>
                <a:gd name="T4" fmla="*/ 15 w 29"/>
                <a:gd name="T5" fmla="*/ 0 h 29"/>
                <a:gd name="T6" fmla="*/ 29 w 29"/>
                <a:gd name="T7" fmla="*/ 14 h 29"/>
                <a:gd name="T8" fmla="*/ 15 w 29"/>
                <a:gd name="T9" fmla="*/ 29 h 29"/>
                <a:gd name="T10" fmla="*/ 15 w 29"/>
                <a:gd name="T11" fmla="*/ 7 h 29"/>
                <a:gd name="T12" fmla="*/ 7 w 29"/>
                <a:gd name="T13" fmla="*/ 14 h 29"/>
                <a:gd name="T14" fmla="*/ 15 w 29"/>
                <a:gd name="T15" fmla="*/ 22 h 29"/>
                <a:gd name="T16" fmla="*/ 22 w 29"/>
                <a:gd name="T17" fmla="*/ 14 h 29"/>
                <a:gd name="T18" fmla="*/ 15 w 29"/>
                <a:gd name="T1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cubicBezTo>
                    <a:pt x="7" y="29"/>
                    <a:pt x="0" y="22"/>
                    <a:pt x="0" y="14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4"/>
                  </a:cubicBezTo>
                  <a:cubicBezTo>
                    <a:pt x="29" y="22"/>
                    <a:pt x="23" y="29"/>
                    <a:pt x="15" y="29"/>
                  </a:cubicBezTo>
                  <a:close/>
                  <a:moveTo>
                    <a:pt x="15" y="7"/>
                  </a:moveTo>
                  <a:cubicBezTo>
                    <a:pt x="11" y="7"/>
                    <a:pt x="7" y="10"/>
                    <a:pt x="7" y="14"/>
                  </a:cubicBezTo>
                  <a:cubicBezTo>
                    <a:pt x="7" y="19"/>
                    <a:pt x="11" y="22"/>
                    <a:pt x="15" y="22"/>
                  </a:cubicBezTo>
                  <a:cubicBezTo>
                    <a:pt x="19" y="22"/>
                    <a:pt x="22" y="19"/>
                    <a:pt x="22" y="14"/>
                  </a:cubicBezTo>
                  <a:cubicBezTo>
                    <a:pt x="22" y="10"/>
                    <a:pt x="19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4" name="Freeform 14"/>
            <p:cNvSpPr>
              <a:spLocks noEditPoints="1"/>
            </p:cNvSpPr>
            <p:nvPr/>
          </p:nvSpPr>
          <p:spPr bwMode="auto">
            <a:xfrm>
              <a:off x="11401426" y="-1193801"/>
              <a:ext cx="55563" cy="55563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4 h 29"/>
                <a:gd name="T4" fmla="*/ 14 w 29"/>
                <a:gd name="T5" fmla="*/ 0 h 29"/>
                <a:gd name="T6" fmla="*/ 29 w 29"/>
                <a:gd name="T7" fmla="*/ 14 h 29"/>
                <a:gd name="T8" fmla="*/ 14 w 29"/>
                <a:gd name="T9" fmla="*/ 29 h 29"/>
                <a:gd name="T10" fmla="*/ 14 w 29"/>
                <a:gd name="T11" fmla="*/ 7 h 29"/>
                <a:gd name="T12" fmla="*/ 7 w 29"/>
                <a:gd name="T13" fmla="*/ 14 h 29"/>
                <a:gd name="T14" fmla="*/ 14 w 29"/>
                <a:gd name="T15" fmla="*/ 22 h 29"/>
                <a:gd name="T16" fmla="*/ 22 w 29"/>
                <a:gd name="T17" fmla="*/ 14 h 29"/>
                <a:gd name="T18" fmla="*/ 14 w 29"/>
                <a:gd name="T1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22"/>
                    <a:pt x="22" y="29"/>
                    <a:pt x="14" y="29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4"/>
                  </a:cubicBezTo>
                  <a:cubicBezTo>
                    <a:pt x="7" y="18"/>
                    <a:pt x="10" y="22"/>
                    <a:pt x="14" y="22"/>
                  </a:cubicBezTo>
                  <a:cubicBezTo>
                    <a:pt x="19" y="22"/>
                    <a:pt x="22" y="18"/>
                    <a:pt x="22" y="14"/>
                  </a:cubicBezTo>
                  <a:cubicBezTo>
                    <a:pt x="22" y="10"/>
                    <a:pt x="19" y="7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5" name="Freeform 15"/>
            <p:cNvSpPr>
              <a:spLocks noEditPoints="1"/>
            </p:cNvSpPr>
            <p:nvPr/>
          </p:nvSpPr>
          <p:spPr bwMode="auto">
            <a:xfrm>
              <a:off x="11153776" y="-1119188"/>
              <a:ext cx="53975" cy="55563"/>
            </a:xfrm>
            <a:custGeom>
              <a:avLst/>
              <a:gdLst>
                <a:gd name="T0" fmla="*/ 14 w 28"/>
                <a:gd name="T1" fmla="*/ 29 h 29"/>
                <a:gd name="T2" fmla="*/ 0 w 28"/>
                <a:gd name="T3" fmla="*/ 14 h 29"/>
                <a:gd name="T4" fmla="*/ 14 w 28"/>
                <a:gd name="T5" fmla="*/ 0 h 29"/>
                <a:gd name="T6" fmla="*/ 28 w 28"/>
                <a:gd name="T7" fmla="*/ 14 h 29"/>
                <a:gd name="T8" fmla="*/ 14 w 28"/>
                <a:gd name="T9" fmla="*/ 29 h 29"/>
                <a:gd name="T10" fmla="*/ 14 w 28"/>
                <a:gd name="T11" fmla="*/ 7 h 29"/>
                <a:gd name="T12" fmla="*/ 7 w 28"/>
                <a:gd name="T13" fmla="*/ 14 h 29"/>
                <a:gd name="T14" fmla="*/ 14 w 28"/>
                <a:gd name="T15" fmla="*/ 22 h 29"/>
                <a:gd name="T16" fmla="*/ 21 w 28"/>
                <a:gd name="T17" fmla="*/ 14 h 29"/>
                <a:gd name="T18" fmla="*/ 14 w 28"/>
                <a:gd name="T1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9"/>
                    <a:pt x="14" y="29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4"/>
                  </a:cubicBezTo>
                  <a:cubicBezTo>
                    <a:pt x="7" y="18"/>
                    <a:pt x="10" y="22"/>
                    <a:pt x="14" y="22"/>
                  </a:cubicBezTo>
                  <a:cubicBezTo>
                    <a:pt x="18" y="22"/>
                    <a:pt x="21" y="18"/>
                    <a:pt x="21" y="14"/>
                  </a:cubicBezTo>
                  <a:cubicBezTo>
                    <a:pt x="21" y="10"/>
                    <a:pt x="18" y="7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" name="Freeform 16"/>
            <p:cNvSpPr/>
            <p:nvPr/>
          </p:nvSpPr>
          <p:spPr bwMode="auto">
            <a:xfrm>
              <a:off x="11198226" y="-1131888"/>
              <a:ext cx="152400" cy="50800"/>
            </a:xfrm>
            <a:custGeom>
              <a:avLst/>
              <a:gdLst>
                <a:gd name="T0" fmla="*/ 79 w 79"/>
                <a:gd name="T1" fmla="*/ 27 h 27"/>
                <a:gd name="T2" fmla="*/ 78 w 79"/>
                <a:gd name="T3" fmla="*/ 21 h 27"/>
                <a:gd name="T4" fmla="*/ 78 w 79"/>
                <a:gd name="T5" fmla="*/ 18 h 27"/>
                <a:gd name="T6" fmla="*/ 35 w 79"/>
                <a:gd name="T7" fmla="*/ 18 h 27"/>
                <a:gd name="T8" fmla="*/ 37 w 79"/>
                <a:gd name="T9" fmla="*/ 1 h 27"/>
                <a:gd name="T10" fmla="*/ 33 w 79"/>
                <a:gd name="T11" fmla="*/ 1 h 27"/>
                <a:gd name="T12" fmla="*/ 28 w 79"/>
                <a:gd name="T13" fmla="*/ 0 h 27"/>
                <a:gd name="T14" fmla="*/ 26 w 79"/>
                <a:gd name="T15" fmla="*/ 18 h 27"/>
                <a:gd name="T16" fmla="*/ 1 w 79"/>
                <a:gd name="T17" fmla="*/ 18 h 27"/>
                <a:gd name="T18" fmla="*/ 2 w 79"/>
                <a:gd name="T19" fmla="*/ 21 h 27"/>
                <a:gd name="T20" fmla="*/ 0 w 79"/>
                <a:gd name="T21" fmla="*/ 27 h 27"/>
                <a:gd name="T22" fmla="*/ 79 w 79"/>
                <a:gd name="T2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27">
                  <a:moveTo>
                    <a:pt x="79" y="27"/>
                  </a:moveTo>
                  <a:cubicBezTo>
                    <a:pt x="78" y="25"/>
                    <a:pt x="78" y="23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2"/>
                    <a:pt x="36" y="6"/>
                    <a:pt x="37" y="1"/>
                  </a:cubicBezTo>
                  <a:cubicBezTo>
                    <a:pt x="35" y="1"/>
                    <a:pt x="34" y="1"/>
                    <a:pt x="33" y="1"/>
                  </a:cubicBezTo>
                  <a:cubicBezTo>
                    <a:pt x="31" y="1"/>
                    <a:pt x="29" y="1"/>
                    <a:pt x="28" y="0"/>
                  </a:cubicBezTo>
                  <a:cubicBezTo>
                    <a:pt x="27" y="6"/>
                    <a:pt x="27" y="12"/>
                    <a:pt x="26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20"/>
                    <a:pt x="2" y="21"/>
                  </a:cubicBezTo>
                  <a:cubicBezTo>
                    <a:pt x="2" y="23"/>
                    <a:pt x="1" y="25"/>
                    <a:pt x="0" y="27"/>
                  </a:cubicBezTo>
                  <a:lnTo>
                    <a:pt x="7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7" name="Freeform 17"/>
            <p:cNvSpPr/>
            <p:nvPr/>
          </p:nvSpPr>
          <p:spPr bwMode="auto">
            <a:xfrm>
              <a:off x="11171238" y="-1235076"/>
              <a:ext cx="249238" cy="123825"/>
            </a:xfrm>
            <a:custGeom>
              <a:avLst/>
              <a:gdLst>
                <a:gd name="T0" fmla="*/ 5 w 129"/>
                <a:gd name="T1" fmla="*/ 63 h 64"/>
                <a:gd name="T2" fmla="*/ 9 w 129"/>
                <a:gd name="T3" fmla="*/ 64 h 64"/>
                <a:gd name="T4" fmla="*/ 17 w 129"/>
                <a:gd name="T5" fmla="*/ 42 h 64"/>
                <a:gd name="T6" fmla="*/ 36 w 129"/>
                <a:gd name="T7" fmla="*/ 46 h 64"/>
                <a:gd name="T8" fmla="*/ 36 w 129"/>
                <a:gd name="T9" fmla="*/ 43 h 64"/>
                <a:gd name="T10" fmla="*/ 38 w 129"/>
                <a:gd name="T11" fmla="*/ 37 h 64"/>
                <a:gd name="T12" fmla="*/ 23 w 129"/>
                <a:gd name="T13" fmla="*/ 34 h 64"/>
                <a:gd name="T14" fmla="*/ 57 w 129"/>
                <a:gd name="T15" fmla="*/ 11 h 64"/>
                <a:gd name="T16" fmla="*/ 46 w 129"/>
                <a:gd name="T17" fmla="*/ 33 h 64"/>
                <a:gd name="T18" fmla="*/ 47 w 129"/>
                <a:gd name="T19" fmla="*/ 33 h 64"/>
                <a:gd name="T20" fmla="*/ 55 w 129"/>
                <a:gd name="T21" fmla="*/ 36 h 64"/>
                <a:gd name="T22" fmla="*/ 74 w 129"/>
                <a:gd name="T23" fmla="*/ 11 h 64"/>
                <a:gd name="T24" fmla="*/ 94 w 129"/>
                <a:gd name="T25" fmla="*/ 39 h 64"/>
                <a:gd name="T26" fmla="*/ 57 w 129"/>
                <a:gd name="T27" fmla="*/ 40 h 64"/>
                <a:gd name="T28" fmla="*/ 58 w 129"/>
                <a:gd name="T29" fmla="*/ 43 h 64"/>
                <a:gd name="T30" fmla="*/ 56 w 129"/>
                <a:gd name="T31" fmla="*/ 48 h 64"/>
                <a:gd name="T32" fmla="*/ 74 w 129"/>
                <a:gd name="T33" fmla="*/ 49 h 64"/>
                <a:gd name="T34" fmla="*/ 96 w 129"/>
                <a:gd name="T35" fmla="*/ 48 h 64"/>
                <a:gd name="T36" fmla="*/ 98 w 129"/>
                <a:gd name="T37" fmla="*/ 64 h 64"/>
                <a:gd name="T38" fmla="*/ 103 w 129"/>
                <a:gd name="T39" fmla="*/ 63 h 64"/>
                <a:gd name="T40" fmla="*/ 107 w 129"/>
                <a:gd name="T41" fmla="*/ 64 h 64"/>
                <a:gd name="T42" fmla="*/ 105 w 129"/>
                <a:gd name="T43" fmla="*/ 47 h 64"/>
                <a:gd name="T44" fmla="*/ 126 w 129"/>
                <a:gd name="T45" fmla="*/ 43 h 64"/>
                <a:gd name="T46" fmla="*/ 123 w 129"/>
                <a:gd name="T47" fmla="*/ 35 h 64"/>
                <a:gd name="T48" fmla="*/ 123 w 129"/>
                <a:gd name="T49" fmla="*/ 35 h 64"/>
                <a:gd name="T50" fmla="*/ 103 w 129"/>
                <a:gd name="T51" fmla="*/ 38 h 64"/>
                <a:gd name="T52" fmla="*/ 90 w 129"/>
                <a:gd name="T53" fmla="*/ 11 h 64"/>
                <a:gd name="T54" fmla="*/ 123 w 129"/>
                <a:gd name="T55" fmla="*/ 32 h 64"/>
                <a:gd name="T56" fmla="*/ 129 w 129"/>
                <a:gd name="T57" fmla="*/ 25 h 64"/>
                <a:gd name="T58" fmla="*/ 74 w 129"/>
                <a:gd name="T59" fmla="*/ 0 h 64"/>
                <a:gd name="T60" fmla="*/ 0 w 129"/>
                <a:gd name="T61" fmla="*/ 64 h 64"/>
                <a:gd name="T62" fmla="*/ 5 w 129"/>
                <a:gd name="T6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64">
                  <a:moveTo>
                    <a:pt x="5" y="63"/>
                  </a:moveTo>
                  <a:cubicBezTo>
                    <a:pt x="7" y="63"/>
                    <a:pt x="8" y="64"/>
                    <a:pt x="9" y="64"/>
                  </a:cubicBezTo>
                  <a:cubicBezTo>
                    <a:pt x="11" y="56"/>
                    <a:pt x="13" y="49"/>
                    <a:pt x="17" y="42"/>
                  </a:cubicBezTo>
                  <a:cubicBezTo>
                    <a:pt x="24" y="43"/>
                    <a:pt x="30" y="45"/>
                    <a:pt x="36" y="46"/>
                  </a:cubicBezTo>
                  <a:cubicBezTo>
                    <a:pt x="36" y="45"/>
                    <a:pt x="36" y="44"/>
                    <a:pt x="36" y="43"/>
                  </a:cubicBezTo>
                  <a:cubicBezTo>
                    <a:pt x="36" y="41"/>
                    <a:pt x="37" y="39"/>
                    <a:pt x="38" y="37"/>
                  </a:cubicBezTo>
                  <a:cubicBezTo>
                    <a:pt x="33" y="36"/>
                    <a:pt x="28" y="35"/>
                    <a:pt x="23" y="34"/>
                  </a:cubicBezTo>
                  <a:cubicBezTo>
                    <a:pt x="31" y="23"/>
                    <a:pt x="43" y="15"/>
                    <a:pt x="57" y="11"/>
                  </a:cubicBezTo>
                  <a:cubicBezTo>
                    <a:pt x="53" y="16"/>
                    <a:pt x="49" y="24"/>
                    <a:pt x="46" y="33"/>
                  </a:cubicBezTo>
                  <a:cubicBezTo>
                    <a:pt x="46" y="33"/>
                    <a:pt x="47" y="33"/>
                    <a:pt x="47" y="33"/>
                  </a:cubicBezTo>
                  <a:cubicBezTo>
                    <a:pt x="50" y="33"/>
                    <a:pt x="53" y="34"/>
                    <a:pt x="55" y="36"/>
                  </a:cubicBezTo>
                  <a:cubicBezTo>
                    <a:pt x="59" y="20"/>
                    <a:pt x="67" y="11"/>
                    <a:pt x="74" y="11"/>
                  </a:cubicBezTo>
                  <a:cubicBezTo>
                    <a:pt x="81" y="11"/>
                    <a:pt x="89" y="22"/>
                    <a:pt x="94" y="39"/>
                  </a:cubicBezTo>
                  <a:cubicBezTo>
                    <a:pt x="82" y="41"/>
                    <a:pt x="69" y="41"/>
                    <a:pt x="57" y="40"/>
                  </a:cubicBezTo>
                  <a:cubicBezTo>
                    <a:pt x="57" y="41"/>
                    <a:pt x="58" y="42"/>
                    <a:pt x="58" y="43"/>
                  </a:cubicBezTo>
                  <a:cubicBezTo>
                    <a:pt x="58" y="45"/>
                    <a:pt x="57" y="47"/>
                    <a:pt x="56" y="48"/>
                  </a:cubicBezTo>
                  <a:cubicBezTo>
                    <a:pt x="62" y="49"/>
                    <a:pt x="68" y="49"/>
                    <a:pt x="74" y="49"/>
                  </a:cubicBezTo>
                  <a:cubicBezTo>
                    <a:pt x="81" y="49"/>
                    <a:pt x="89" y="49"/>
                    <a:pt x="96" y="48"/>
                  </a:cubicBezTo>
                  <a:cubicBezTo>
                    <a:pt x="97" y="53"/>
                    <a:pt x="98" y="59"/>
                    <a:pt x="98" y="64"/>
                  </a:cubicBezTo>
                  <a:cubicBezTo>
                    <a:pt x="100" y="64"/>
                    <a:pt x="101" y="63"/>
                    <a:pt x="103" y="63"/>
                  </a:cubicBezTo>
                  <a:cubicBezTo>
                    <a:pt x="104" y="63"/>
                    <a:pt x="106" y="64"/>
                    <a:pt x="107" y="64"/>
                  </a:cubicBezTo>
                  <a:cubicBezTo>
                    <a:pt x="106" y="58"/>
                    <a:pt x="106" y="52"/>
                    <a:pt x="105" y="47"/>
                  </a:cubicBezTo>
                  <a:cubicBezTo>
                    <a:pt x="112" y="46"/>
                    <a:pt x="119" y="45"/>
                    <a:pt x="126" y="43"/>
                  </a:cubicBezTo>
                  <a:cubicBezTo>
                    <a:pt x="124" y="41"/>
                    <a:pt x="123" y="38"/>
                    <a:pt x="123" y="35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16" y="36"/>
                    <a:pt x="109" y="38"/>
                    <a:pt x="103" y="38"/>
                  </a:cubicBezTo>
                  <a:cubicBezTo>
                    <a:pt x="100" y="27"/>
                    <a:pt x="95" y="17"/>
                    <a:pt x="90" y="11"/>
                  </a:cubicBezTo>
                  <a:cubicBezTo>
                    <a:pt x="103" y="14"/>
                    <a:pt x="114" y="22"/>
                    <a:pt x="123" y="32"/>
                  </a:cubicBezTo>
                  <a:cubicBezTo>
                    <a:pt x="124" y="29"/>
                    <a:pt x="126" y="27"/>
                    <a:pt x="129" y="25"/>
                  </a:cubicBezTo>
                  <a:cubicBezTo>
                    <a:pt x="115" y="10"/>
                    <a:pt x="96" y="0"/>
                    <a:pt x="74" y="0"/>
                  </a:cubicBezTo>
                  <a:cubicBezTo>
                    <a:pt x="37" y="0"/>
                    <a:pt x="6" y="28"/>
                    <a:pt x="0" y="64"/>
                  </a:cubicBezTo>
                  <a:cubicBezTo>
                    <a:pt x="2" y="64"/>
                    <a:pt x="3" y="63"/>
                    <a:pt x="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8" name="Freeform 18"/>
            <p:cNvSpPr/>
            <p:nvPr/>
          </p:nvSpPr>
          <p:spPr bwMode="auto">
            <a:xfrm>
              <a:off x="11356976" y="-1152526"/>
              <a:ext cx="100013" cy="193675"/>
            </a:xfrm>
            <a:custGeom>
              <a:avLst/>
              <a:gdLst>
                <a:gd name="T0" fmla="*/ 45 w 52"/>
                <a:gd name="T1" fmla="*/ 0 h 100"/>
                <a:gd name="T2" fmla="*/ 37 w 52"/>
                <a:gd name="T3" fmla="*/ 3 h 100"/>
                <a:gd name="T4" fmla="*/ 36 w 52"/>
                <a:gd name="T5" fmla="*/ 3 h 100"/>
                <a:gd name="T6" fmla="*/ 43 w 52"/>
                <a:gd name="T7" fmla="*/ 28 h 100"/>
                <a:gd name="T8" fmla="*/ 17 w 52"/>
                <a:gd name="T9" fmla="*/ 28 h 100"/>
                <a:gd name="T10" fmla="*/ 18 w 52"/>
                <a:gd name="T11" fmla="*/ 31 h 100"/>
                <a:gd name="T12" fmla="*/ 16 w 52"/>
                <a:gd name="T13" fmla="*/ 37 h 100"/>
                <a:gd name="T14" fmla="*/ 43 w 52"/>
                <a:gd name="T15" fmla="*/ 37 h 100"/>
                <a:gd name="T16" fmla="*/ 28 w 52"/>
                <a:gd name="T17" fmla="*/ 75 h 100"/>
                <a:gd name="T18" fmla="*/ 25 w 52"/>
                <a:gd name="T19" fmla="*/ 74 h 100"/>
                <a:gd name="T20" fmla="*/ 19 w 52"/>
                <a:gd name="T21" fmla="*/ 74 h 100"/>
                <a:gd name="T22" fmla="*/ 12 w 52"/>
                <a:gd name="T23" fmla="*/ 73 h 100"/>
                <a:gd name="T24" fmla="*/ 8 w 52"/>
                <a:gd name="T25" fmla="*/ 73 h 100"/>
                <a:gd name="T26" fmla="*/ 2 w 52"/>
                <a:gd name="T27" fmla="*/ 74 h 100"/>
                <a:gd name="T28" fmla="*/ 0 w 52"/>
                <a:gd name="T29" fmla="*/ 74 h 100"/>
                <a:gd name="T30" fmla="*/ 8 w 52"/>
                <a:gd name="T31" fmla="*/ 82 h 100"/>
                <a:gd name="T32" fmla="*/ 10 w 52"/>
                <a:gd name="T33" fmla="*/ 100 h 100"/>
                <a:gd name="T34" fmla="*/ 52 w 52"/>
                <a:gd name="T35" fmla="*/ 32 h 100"/>
                <a:gd name="T36" fmla="*/ 45 w 52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00">
                  <a:moveTo>
                    <a:pt x="45" y="0"/>
                  </a:moveTo>
                  <a:cubicBezTo>
                    <a:pt x="43" y="2"/>
                    <a:pt x="40" y="3"/>
                    <a:pt x="37" y="3"/>
                  </a:cubicBezTo>
                  <a:cubicBezTo>
                    <a:pt x="37" y="3"/>
                    <a:pt x="37" y="3"/>
                    <a:pt x="36" y="3"/>
                  </a:cubicBezTo>
                  <a:cubicBezTo>
                    <a:pt x="40" y="11"/>
                    <a:pt x="42" y="19"/>
                    <a:pt x="4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8" y="30"/>
                    <a:pt x="18" y="31"/>
                  </a:cubicBezTo>
                  <a:cubicBezTo>
                    <a:pt x="18" y="33"/>
                    <a:pt x="17" y="35"/>
                    <a:pt x="16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51"/>
                    <a:pt x="36" y="65"/>
                    <a:pt x="28" y="75"/>
                  </a:cubicBezTo>
                  <a:cubicBezTo>
                    <a:pt x="27" y="75"/>
                    <a:pt x="26" y="75"/>
                    <a:pt x="25" y="74"/>
                  </a:cubicBezTo>
                  <a:cubicBezTo>
                    <a:pt x="25" y="74"/>
                    <a:pt x="21" y="74"/>
                    <a:pt x="19" y="74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0" y="74"/>
                  </a:cubicBezTo>
                  <a:cubicBezTo>
                    <a:pt x="4" y="75"/>
                    <a:pt x="8" y="78"/>
                    <a:pt x="8" y="82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35" y="88"/>
                    <a:pt x="52" y="62"/>
                    <a:pt x="52" y="32"/>
                  </a:cubicBezTo>
                  <a:cubicBezTo>
                    <a:pt x="52" y="21"/>
                    <a:pt x="49" y="1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9" name="Freeform 19"/>
            <p:cNvSpPr/>
            <p:nvPr/>
          </p:nvSpPr>
          <p:spPr bwMode="auto">
            <a:xfrm>
              <a:off x="11171238" y="-1073151"/>
              <a:ext cx="98425" cy="114300"/>
            </a:xfrm>
            <a:custGeom>
              <a:avLst/>
              <a:gdLst>
                <a:gd name="T0" fmla="*/ 43 w 51"/>
                <a:gd name="T1" fmla="*/ 32 h 59"/>
                <a:gd name="T2" fmla="*/ 39 w 51"/>
                <a:gd name="T3" fmla="*/ 32 h 59"/>
                <a:gd name="T4" fmla="*/ 33 w 51"/>
                <a:gd name="T5" fmla="*/ 33 h 59"/>
                <a:gd name="T6" fmla="*/ 26 w 51"/>
                <a:gd name="T7" fmla="*/ 33 h 59"/>
                <a:gd name="T8" fmla="*/ 24 w 51"/>
                <a:gd name="T9" fmla="*/ 34 h 59"/>
                <a:gd name="T10" fmla="*/ 9 w 51"/>
                <a:gd name="T11" fmla="*/ 0 h 59"/>
                <a:gd name="T12" fmla="*/ 5 w 51"/>
                <a:gd name="T13" fmla="*/ 1 h 59"/>
                <a:gd name="T14" fmla="*/ 0 w 51"/>
                <a:gd name="T15" fmla="*/ 0 h 59"/>
                <a:gd name="T16" fmla="*/ 42 w 51"/>
                <a:gd name="T17" fmla="*/ 59 h 59"/>
                <a:gd name="T18" fmla="*/ 43 w 51"/>
                <a:gd name="T19" fmla="*/ 41 h 59"/>
                <a:gd name="T20" fmla="*/ 51 w 51"/>
                <a:gd name="T21" fmla="*/ 33 h 59"/>
                <a:gd name="T22" fmla="*/ 50 w 51"/>
                <a:gd name="T23" fmla="*/ 33 h 59"/>
                <a:gd name="T24" fmla="*/ 43 w 51"/>
                <a:gd name="T25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9">
                  <a:moveTo>
                    <a:pt x="43" y="32"/>
                  </a:moveTo>
                  <a:cubicBezTo>
                    <a:pt x="39" y="32"/>
                    <a:pt x="39" y="32"/>
                    <a:pt x="39" y="32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1" y="33"/>
                    <a:pt x="27" y="33"/>
                    <a:pt x="26" y="33"/>
                  </a:cubicBezTo>
                  <a:cubicBezTo>
                    <a:pt x="26" y="34"/>
                    <a:pt x="25" y="34"/>
                    <a:pt x="24" y="34"/>
                  </a:cubicBezTo>
                  <a:cubicBezTo>
                    <a:pt x="16" y="25"/>
                    <a:pt x="11" y="13"/>
                    <a:pt x="9" y="0"/>
                  </a:cubicBezTo>
                  <a:cubicBezTo>
                    <a:pt x="8" y="1"/>
                    <a:pt x="6" y="1"/>
                    <a:pt x="5" y="1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3" y="26"/>
                    <a:pt x="19" y="48"/>
                    <a:pt x="42" y="5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37"/>
                    <a:pt x="47" y="34"/>
                    <a:pt x="51" y="33"/>
                  </a:cubicBezTo>
                  <a:cubicBezTo>
                    <a:pt x="51" y="33"/>
                    <a:pt x="50" y="33"/>
                    <a:pt x="50" y="33"/>
                  </a:cubicBezTo>
                  <a:lnTo>
                    <a:pt x="43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0" name="Freeform 20"/>
            <p:cNvSpPr>
              <a:spLocks noEditPoints="1"/>
            </p:cNvSpPr>
            <p:nvPr/>
          </p:nvSpPr>
          <p:spPr bwMode="auto">
            <a:xfrm>
              <a:off x="11341101" y="-1119188"/>
              <a:ext cx="55563" cy="55563"/>
            </a:xfrm>
            <a:custGeom>
              <a:avLst/>
              <a:gdLst>
                <a:gd name="T0" fmla="*/ 15 w 29"/>
                <a:gd name="T1" fmla="*/ 29 h 29"/>
                <a:gd name="T2" fmla="*/ 0 w 29"/>
                <a:gd name="T3" fmla="*/ 14 h 29"/>
                <a:gd name="T4" fmla="*/ 15 w 29"/>
                <a:gd name="T5" fmla="*/ 0 h 29"/>
                <a:gd name="T6" fmla="*/ 29 w 29"/>
                <a:gd name="T7" fmla="*/ 14 h 29"/>
                <a:gd name="T8" fmla="*/ 15 w 29"/>
                <a:gd name="T9" fmla="*/ 29 h 29"/>
                <a:gd name="T10" fmla="*/ 15 w 29"/>
                <a:gd name="T11" fmla="*/ 7 h 29"/>
                <a:gd name="T12" fmla="*/ 7 w 29"/>
                <a:gd name="T13" fmla="*/ 14 h 29"/>
                <a:gd name="T14" fmla="*/ 15 w 29"/>
                <a:gd name="T15" fmla="*/ 22 h 29"/>
                <a:gd name="T16" fmla="*/ 22 w 29"/>
                <a:gd name="T17" fmla="*/ 14 h 29"/>
                <a:gd name="T18" fmla="*/ 15 w 29"/>
                <a:gd name="T1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ubicBezTo>
                    <a:pt x="29" y="22"/>
                    <a:pt x="23" y="29"/>
                    <a:pt x="15" y="29"/>
                  </a:cubicBezTo>
                  <a:close/>
                  <a:moveTo>
                    <a:pt x="15" y="7"/>
                  </a:moveTo>
                  <a:cubicBezTo>
                    <a:pt x="11" y="7"/>
                    <a:pt x="7" y="10"/>
                    <a:pt x="7" y="14"/>
                  </a:cubicBezTo>
                  <a:cubicBezTo>
                    <a:pt x="7" y="18"/>
                    <a:pt x="11" y="22"/>
                    <a:pt x="15" y="22"/>
                  </a:cubicBezTo>
                  <a:cubicBezTo>
                    <a:pt x="19" y="22"/>
                    <a:pt x="22" y="18"/>
                    <a:pt x="22" y="14"/>
                  </a:cubicBezTo>
                  <a:cubicBezTo>
                    <a:pt x="22" y="10"/>
                    <a:pt x="19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圆角矩形 56"/>
          <p:cNvSpPr/>
          <p:nvPr/>
        </p:nvSpPr>
        <p:spPr>
          <a:xfrm>
            <a:off x="4123690" y="1591945"/>
            <a:ext cx="7785100" cy="1656080"/>
          </a:xfrm>
          <a:prstGeom prst="roundRect">
            <a:avLst>
              <a:gd name="adj" fmla="val 4283"/>
            </a:avLst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12405995" y="1529715"/>
            <a:ext cx="568960" cy="1814195"/>
          </a:xfrm>
          <a:prstGeom prst="roundRect">
            <a:avLst/>
          </a:prstGeom>
          <a:solidFill>
            <a:schemeClr val="accent6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1089025" y="424815"/>
            <a:ext cx="1082934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汇鑫科服九服务系列</a:t>
            </a:r>
            <a:r>
              <a:rPr lang="en-US" altLang="zh-CN" sz="3200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-</a:t>
            </a:r>
            <a:r>
              <a:rPr lang="zh-CN" altLang="en-US" sz="32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助力企业</a:t>
            </a:r>
            <a:r>
              <a:rPr lang="en-US" altLang="zh-CN" sz="32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ICT</a:t>
            </a:r>
            <a:r>
              <a:rPr lang="zh-CN" altLang="en-US" sz="32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网络</a:t>
            </a:r>
            <a:r>
              <a:rPr lang="zh-CN" altLang="en-US" sz="32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建设与运行</a:t>
            </a:r>
            <a:endParaRPr lang="zh-CN" altLang="en-US" sz="3200" dirty="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pic>
        <p:nvPicPr>
          <p:cNvPr id="153" name="图片 152" descr="logo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32335" y="0"/>
            <a:ext cx="1839595" cy="1042035"/>
          </a:xfrm>
          <a:prstGeom prst="rect">
            <a:avLst/>
          </a:prstGeom>
        </p:spPr>
      </p:pic>
      <p:sp>
        <p:nvSpPr>
          <p:cNvPr id="60" name="任意形状 59"/>
          <p:cNvSpPr/>
          <p:nvPr/>
        </p:nvSpPr>
        <p:spPr>
          <a:xfrm>
            <a:off x="1088727" y="1360092"/>
            <a:ext cx="2663064" cy="2130759"/>
          </a:xfrm>
          <a:custGeom>
            <a:avLst/>
            <a:gdLst>
              <a:gd name="connsiteX0" fmla="*/ 0 w 2663064"/>
              <a:gd name="connsiteY0" fmla="*/ 0 h 2130759"/>
              <a:gd name="connsiteX1" fmla="*/ 2663064 w 2663064"/>
              <a:gd name="connsiteY1" fmla="*/ 0 h 2130759"/>
              <a:gd name="connsiteX2" fmla="*/ 2663064 w 2663064"/>
              <a:gd name="connsiteY2" fmla="*/ 933836 h 2130759"/>
              <a:gd name="connsiteX3" fmla="*/ 2615446 w 2663064"/>
              <a:gd name="connsiteY3" fmla="*/ 901731 h 2130759"/>
              <a:gd name="connsiteX4" fmla="*/ 2546170 w 2663064"/>
              <a:gd name="connsiteY4" fmla="*/ 887745 h 2130759"/>
              <a:gd name="connsiteX5" fmla="*/ 2368195 w 2663064"/>
              <a:gd name="connsiteY5" fmla="*/ 1065720 h 2130759"/>
              <a:gd name="connsiteX6" fmla="*/ 2546170 w 2663064"/>
              <a:gd name="connsiteY6" fmla="*/ 1243695 h 2130759"/>
              <a:gd name="connsiteX7" fmla="*/ 2615446 w 2663064"/>
              <a:gd name="connsiteY7" fmla="*/ 1229709 h 2130759"/>
              <a:gd name="connsiteX8" fmla="*/ 2663064 w 2663064"/>
              <a:gd name="connsiteY8" fmla="*/ 1197604 h 2130759"/>
              <a:gd name="connsiteX9" fmla="*/ 2663064 w 2663064"/>
              <a:gd name="connsiteY9" fmla="*/ 2130759 h 2130759"/>
              <a:gd name="connsiteX10" fmla="*/ 1331532 w 2663064"/>
              <a:gd name="connsiteY10" fmla="*/ 2130759 h 2130759"/>
              <a:gd name="connsiteX11" fmla="*/ 0 w 2663064"/>
              <a:gd name="connsiteY11" fmla="*/ 2130759 h 213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3064" h="2130759">
                <a:moveTo>
                  <a:pt x="0" y="0"/>
                </a:moveTo>
                <a:lnTo>
                  <a:pt x="2663064" y="0"/>
                </a:lnTo>
                <a:lnTo>
                  <a:pt x="2663064" y="933836"/>
                </a:lnTo>
                <a:lnTo>
                  <a:pt x="2615446" y="901731"/>
                </a:lnTo>
                <a:cubicBezTo>
                  <a:pt x="2594153" y="892725"/>
                  <a:pt x="2570743" y="887745"/>
                  <a:pt x="2546170" y="887745"/>
                </a:cubicBezTo>
                <a:cubicBezTo>
                  <a:pt x="2447877" y="887745"/>
                  <a:pt x="2368195" y="967427"/>
                  <a:pt x="2368195" y="1065720"/>
                </a:cubicBezTo>
                <a:cubicBezTo>
                  <a:pt x="2368195" y="1164013"/>
                  <a:pt x="2447877" y="1243695"/>
                  <a:pt x="2546170" y="1243695"/>
                </a:cubicBezTo>
                <a:cubicBezTo>
                  <a:pt x="2570743" y="1243695"/>
                  <a:pt x="2594153" y="1238715"/>
                  <a:pt x="2615446" y="1229709"/>
                </a:cubicBezTo>
                <a:lnTo>
                  <a:pt x="2663064" y="1197604"/>
                </a:lnTo>
                <a:lnTo>
                  <a:pt x="2663064" y="2130759"/>
                </a:lnTo>
                <a:lnTo>
                  <a:pt x="1331532" y="2130759"/>
                </a:lnTo>
                <a:lnTo>
                  <a:pt x="0" y="2130759"/>
                </a:ln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3E5DBF"/>
                </a:gs>
              </a:gsLst>
              <a:lin ang="8100000" scaled="1"/>
              <a:tileRect/>
            </a:gradFill>
          </a:ln>
          <a:effectLst>
            <a:outerShdw blurRad="177800" dir="15960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任意形状 62"/>
          <p:cNvSpPr/>
          <p:nvPr/>
        </p:nvSpPr>
        <p:spPr>
          <a:xfrm>
            <a:off x="3507105" y="1360170"/>
            <a:ext cx="9846310" cy="2131060"/>
          </a:xfrm>
          <a:custGeom>
            <a:avLst/>
            <a:gdLst>
              <a:gd name="connsiteX0" fmla="*/ 347682 w 9405602"/>
              <a:gd name="connsiteY0" fmla="*/ 0 h 2130759"/>
              <a:gd name="connsiteX1" fmla="*/ 9405602 w 9405602"/>
              <a:gd name="connsiteY1" fmla="*/ 0 h 2130759"/>
              <a:gd name="connsiteX2" fmla="*/ 9405602 w 9405602"/>
              <a:gd name="connsiteY2" fmla="*/ 2130759 h 2130759"/>
              <a:gd name="connsiteX3" fmla="*/ 4876642 w 9405602"/>
              <a:gd name="connsiteY3" fmla="*/ 2130759 h 2130759"/>
              <a:gd name="connsiteX4" fmla="*/ 347682 w 9405602"/>
              <a:gd name="connsiteY4" fmla="*/ 2130759 h 2130759"/>
              <a:gd name="connsiteX5" fmla="*/ 347682 w 9405602"/>
              <a:gd name="connsiteY5" fmla="*/ 1141237 h 2130759"/>
              <a:gd name="connsiteX6" fmla="*/ 245948 w 9405602"/>
              <a:gd name="connsiteY6" fmla="*/ 1118157 h 2130759"/>
              <a:gd name="connsiteX7" fmla="*/ 220072 w 9405602"/>
              <a:gd name="connsiteY7" fmla="*/ 1156536 h 2130759"/>
              <a:gd name="connsiteX8" fmla="*/ 128915 w 9405602"/>
              <a:gd name="connsiteY8" fmla="*/ 1194294 h 2130759"/>
              <a:gd name="connsiteX9" fmla="*/ 0 w 9405602"/>
              <a:gd name="connsiteY9" fmla="*/ 1065379 h 2130759"/>
              <a:gd name="connsiteX10" fmla="*/ 128915 w 9405602"/>
              <a:gd name="connsiteY10" fmla="*/ 936464 h 2130759"/>
              <a:gd name="connsiteX11" fmla="*/ 220072 w 9405602"/>
              <a:gd name="connsiteY11" fmla="*/ 974222 h 2130759"/>
              <a:gd name="connsiteX12" fmla="*/ 245946 w 9405602"/>
              <a:gd name="connsiteY12" fmla="*/ 1012598 h 2130759"/>
              <a:gd name="connsiteX13" fmla="*/ 347682 w 9405602"/>
              <a:gd name="connsiteY13" fmla="*/ 989519 h 213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05602" h="2130759">
                <a:moveTo>
                  <a:pt x="347682" y="0"/>
                </a:moveTo>
                <a:lnTo>
                  <a:pt x="9405602" y="0"/>
                </a:lnTo>
                <a:lnTo>
                  <a:pt x="9405602" y="2130759"/>
                </a:lnTo>
                <a:lnTo>
                  <a:pt x="4876642" y="2130759"/>
                </a:lnTo>
                <a:lnTo>
                  <a:pt x="347682" y="2130759"/>
                </a:lnTo>
                <a:lnTo>
                  <a:pt x="347682" y="1141237"/>
                </a:lnTo>
                <a:lnTo>
                  <a:pt x="245948" y="1118157"/>
                </a:lnTo>
                <a:lnTo>
                  <a:pt x="220072" y="1156536"/>
                </a:lnTo>
                <a:cubicBezTo>
                  <a:pt x="196743" y="1179865"/>
                  <a:pt x="164514" y="1194294"/>
                  <a:pt x="128915" y="1194294"/>
                </a:cubicBezTo>
                <a:cubicBezTo>
                  <a:pt x="57717" y="1194294"/>
                  <a:pt x="0" y="1136577"/>
                  <a:pt x="0" y="1065379"/>
                </a:cubicBezTo>
                <a:cubicBezTo>
                  <a:pt x="0" y="994181"/>
                  <a:pt x="57717" y="936464"/>
                  <a:pt x="128915" y="936464"/>
                </a:cubicBezTo>
                <a:cubicBezTo>
                  <a:pt x="164514" y="936464"/>
                  <a:pt x="196743" y="950893"/>
                  <a:pt x="220072" y="974222"/>
                </a:cubicBezTo>
                <a:lnTo>
                  <a:pt x="245946" y="1012598"/>
                </a:lnTo>
                <a:lnTo>
                  <a:pt x="347682" y="989519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bg1"/>
                </a:gs>
                <a:gs pos="55000">
                  <a:srgbClr val="3E5DBF">
                    <a:alpha val="50000"/>
                  </a:srgbClr>
                </a:gs>
              </a:gsLst>
              <a:lin ang="4080000" scaled="0"/>
            </a:gradFill>
          </a:ln>
          <a:effectLst>
            <a:outerShdw blurRad="177800" dir="15960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1664155" y="2405448"/>
            <a:ext cx="141351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网络建设</a:t>
            </a:r>
            <a:endParaRPr kumimoji="1" lang="zh-CN" altLang="en-US" sz="2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Placeholder text"/>
          <p:cNvSpPr txBox="1"/>
          <p:nvPr/>
        </p:nvSpPr>
        <p:spPr>
          <a:xfrm>
            <a:off x="4417695" y="1455420"/>
            <a:ext cx="2946400" cy="1609725"/>
          </a:xfrm>
          <a:prstGeom prst="rect">
            <a:avLst/>
          </a:prstGeom>
          <a:ln w="12700">
            <a:noFill/>
            <a:prstDash val="lgDash"/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b="1" u="sng" dirty="0">
                <a:solidFill>
                  <a:schemeClr val="accent2"/>
                </a:solidFill>
                <a:latin typeface="微软雅黑" charset="0"/>
                <a:ea typeface="微软雅黑" charset="0"/>
              </a:rPr>
              <a:t>基础网络建设方案：</a:t>
            </a:r>
            <a:endParaRPr lang="zh-CN" altLang="en-US" b="1" u="sng" dirty="0">
              <a:solidFill>
                <a:schemeClr val="accent2"/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网络系统：数据交换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宽带传输：宽带接入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传输系统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运行管理：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SD-WAN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0" name="Placeholder text"/>
          <p:cNvSpPr txBox="1"/>
          <p:nvPr/>
        </p:nvSpPr>
        <p:spPr>
          <a:xfrm>
            <a:off x="7555230" y="1455420"/>
            <a:ext cx="2202180" cy="1701800"/>
          </a:xfrm>
          <a:prstGeom prst="rect">
            <a:avLst/>
          </a:prstGeom>
          <a:ln w="12700">
            <a:noFill/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>
              <a:lnSpc>
                <a:spcPct val="200000"/>
              </a:lnSpc>
            </a:pPr>
            <a:r>
              <a:rPr lang="zh-CN" b="1" u="sng" dirty="0">
                <a:solidFill>
                  <a:schemeClr val="accent2"/>
                </a:solidFill>
                <a:latin typeface="微软雅黑" charset="0"/>
                <a:ea typeface="微软雅黑" charset="0"/>
              </a:rPr>
              <a:t>机房建设方案</a:t>
            </a:r>
            <a:r>
              <a:rPr lang="zh-CN" altLang="en-US" b="1" u="sng" dirty="0">
                <a:solidFill>
                  <a:schemeClr val="accent2"/>
                </a:solidFill>
                <a:latin typeface="微软雅黑" charset="0"/>
                <a:ea typeface="微软雅黑" charset="0"/>
              </a:rPr>
              <a:t>：</a:t>
            </a:r>
            <a:endParaRPr lang="en-US" altLang="zh-CN" b="1" u="sng" dirty="0">
              <a:solidFill>
                <a:schemeClr val="accent2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模块化机房建设：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一体化机柜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智能化机房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2" name="Placeholder text"/>
          <p:cNvSpPr txBox="1"/>
          <p:nvPr/>
        </p:nvSpPr>
        <p:spPr>
          <a:xfrm>
            <a:off x="10082530" y="1393825"/>
            <a:ext cx="2661920" cy="1763395"/>
          </a:xfrm>
          <a:prstGeom prst="rect">
            <a:avLst/>
          </a:prstGeom>
          <a:ln w="12700">
            <a:noFill/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>
              <a:lnSpc>
                <a:spcPct val="200000"/>
              </a:lnSpc>
            </a:pPr>
            <a:r>
              <a:rPr lang="zh-CN" b="1" u="sng" dirty="0">
                <a:solidFill>
                  <a:schemeClr val="accent2"/>
                </a:solidFill>
                <a:latin typeface="微软雅黑" charset="0"/>
                <a:ea typeface="微软雅黑" charset="0"/>
              </a:rPr>
              <a:t>局域网</a:t>
            </a:r>
            <a:r>
              <a:rPr lang="zh-CN" altLang="en-US" b="1" u="sng" dirty="0">
                <a:solidFill>
                  <a:schemeClr val="accent2"/>
                </a:solidFill>
                <a:latin typeface="微软雅黑" charset="0"/>
                <a:ea typeface="微软雅黑" charset="0"/>
              </a:rPr>
              <a:t>管理</a:t>
            </a:r>
            <a:r>
              <a:rPr lang="zh-CN" altLang="en-US" sz="1800" b="1" u="sng" dirty="0">
                <a:solidFill>
                  <a:schemeClr val="accent2"/>
                </a:solidFill>
                <a:latin typeface="微软雅黑" charset="0"/>
                <a:ea typeface="微软雅黑" charset="0"/>
              </a:rPr>
              <a:t>：</a:t>
            </a:r>
            <a:endParaRPr lang="en-US" altLang="zh-CN" sz="1800" b="1" u="sng" dirty="0">
              <a:solidFill>
                <a:schemeClr val="accent2"/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智能前台：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智能会议：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智能中控：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3" name="任意形状 59"/>
          <p:cNvSpPr/>
          <p:nvPr/>
        </p:nvSpPr>
        <p:spPr>
          <a:xfrm>
            <a:off x="1088727" y="3798492"/>
            <a:ext cx="2663064" cy="2130759"/>
          </a:xfrm>
          <a:custGeom>
            <a:avLst/>
            <a:gdLst>
              <a:gd name="connsiteX0" fmla="*/ 0 w 2663064"/>
              <a:gd name="connsiteY0" fmla="*/ 0 h 2130759"/>
              <a:gd name="connsiteX1" fmla="*/ 2663064 w 2663064"/>
              <a:gd name="connsiteY1" fmla="*/ 0 h 2130759"/>
              <a:gd name="connsiteX2" fmla="*/ 2663064 w 2663064"/>
              <a:gd name="connsiteY2" fmla="*/ 933836 h 2130759"/>
              <a:gd name="connsiteX3" fmla="*/ 2615446 w 2663064"/>
              <a:gd name="connsiteY3" fmla="*/ 901731 h 2130759"/>
              <a:gd name="connsiteX4" fmla="*/ 2546170 w 2663064"/>
              <a:gd name="connsiteY4" fmla="*/ 887745 h 2130759"/>
              <a:gd name="connsiteX5" fmla="*/ 2368195 w 2663064"/>
              <a:gd name="connsiteY5" fmla="*/ 1065720 h 2130759"/>
              <a:gd name="connsiteX6" fmla="*/ 2546170 w 2663064"/>
              <a:gd name="connsiteY6" fmla="*/ 1243695 h 2130759"/>
              <a:gd name="connsiteX7" fmla="*/ 2615446 w 2663064"/>
              <a:gd name="connsiteY7" fmla="*/ 1229709 h 2130759"/>
              <a:gd name="connsiteX8" fmla="*/ 2663064 w 2663064"/>
              <a:gd name="connsiteY8" fmla="*/ 1197604 h 2130759"/>
              <a:gd name="connsiteX9" fmla="*/ 2663064 w 2663064"/>
              <a:gd name="connsiteY9" fmla="*/ 2130759 h 2130759"/>
              <a:gd name="connsiteX10" fmla="*/ 1331532 w 2663064"/>
              <a:gd name="connsiteY10" fmla="*/ 2130759 h 2130759"/>
              <a:gd name="connsiteX11" fmla="*/ 0 w 2663064"/>
              <a:gd name="connsiteY11" fmla="*/ 2130759 h 213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3064" h="2130759">
                <a:moveTo>
                  <a:pt x="0" y="0"/>
                </a:moveTo>
                <a:lnTo>
                  <a:pt x="2663064" y="0"/>
                </a:lnTo>
                <a:lnTo>
                  <a:pt x="2663064" y="933836"/>
                </a:lnTo>
                <a:lnTo>
                  <a:pt x="2615446" y="901731"/>
                </a:lnTo>
                <a:cubicBezTo>
                  <a:pt x="2594153" y="892725"/>
                  <a:pt x="2570743" y="887745"/>
                  <a:pt x="2546170" y="887745"/>
                </a:cubicBezTo>
                <a:cubicBezTo>
                  <a:pt x="2447877" y="887745"/>
                  <a:pt x="2368195" y="967427"/>
                  <a:pt x="2368195" y="1065720"/>
                </a:cubicBezTo>
                <a:cubicBezTo>
                  <a:pt x="2368195" y="1164013"/>
                  <a:pt x="2447877" y="1243695"/>
                  <a:pt x="2546170" y="1243695"/>
                </a:cubicBezTo>
                <a:cubicBezTo>
                  <a:pt x="2570743" y="1243695"/>
                  <a:pt x="2594153" y="1238715"/>
                  <a:pt x="2615446" y="1229709"/>
                </a:cubicBezTo>
                <a:lnTo>
                  <a:pt x="2663064" y="1197604"/>
                </a:lnTo>
                <a:lnTo>
                  <a:pt x="2663064" y="2130759"/>
                </a:lnTo>
                <a:lnTo>
                  <a:pt x="1331532" y="2130759"/>
                </a:lnTo>
                <a:lnTo>
                  <a:pt x="0" y="2130759"/>
                </a:ln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693285">
                    <a:alpha val="48000"/>
                  </a:srgbClr>
                </a:gs>
              </a:gsLst>
              <a:lin ang="8100000" scaled="1"/>
              <a:tileRect/>
            </a:gradFill>
          </a:ln>
          <a:effectLst>
            <a:outerShdw blurRad="177800" dir="15960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任意形状 62"/>
          <p:cNvSpPr/>
          <p:nvPr/>
        </p:nvSpPr>
        <p:spPr>
          <a:xfrm>
            <a:off x="3507105" y="3798570"/>
            <a:ext cx="9846310" cy="2131060"/>
          </a:xfrm>
          <a:custGeom>
            <a:avLst/>
            <a:gdLst>
              <a:gd name="connsiteX0" fmla="*/ 347682 w 9405602"/>
              <a:gd name="connsiteY0" fmla="*/ 0 h 2130759"/>
              <a:gd name="connsiteX1" fmla="*/ 9405602 w 9405602"/>
              <a:gd name="connsiteY1" fmla="*/ 0 h 2130759"/>
              <a:gd name="connsiteX2" fmla="*/ 9405602 w 9405602"/>
              <a:gd name="connsiteY2" fmla="*/ 2130759 h 2130759"/>
              <a:gd name="connsiteX3" fmla="*/ 4876642 w 9405602"/>
              <a:gd name="connsiteY3" fmla="*/ 2130759 h 2130759"/>
              <a:gd name="connsiteX4" fmla="*/ 347682 w 9405602"/>
              <a:gd name="connsiteY4" fmla="*/ 2130759 h 2130759"/>
              <a:gd name="connsiteX5" fmla="*/ 347682 w 9405602"/>
              <a:gd name="connsiteY5" fmla="*/ 1141237 h 2130759"/>
              <a:gd name="connsiteX6" fmla="*/ 245948 w 9405602"/>
              <a:gd name="connsiteY6" fmla="*/ 1118157 h 2130759"/>
              <a:gd name="connsiteX7" fmla="*/ 220072 w 9405602"/>
              <a:gd name="connsiteY7" fmla="*/ 1156536 h 2130759"/>
              <a:gd name="connsiteX8" fmla="*/ 128915 w 9405602"/>
              <a:gd name="connsiteY8" fmla="*/ 1194294 h 2130759"/>
              <a:gd name="connsiteX9" fmla="*/ 0 w 9405602"/>
              <a:gd name="connsiteY9" fmla="*/ 1065379 h 2130759"/>
              <a:gd name="connsiteX10" fmla="*/ 128915 w 9405602"/>
              <a:gd name="connsiteY10" fmla="*/ 936464 h 2130759"/>
              <a:gd name="connsiteX11" fmla="*/ 220072 w 9405602"/>
              <a:gd name="connsiteY11" fmla="*/ 974222 h 2130759"/>
              <a:gd name="connsiteX12" fmla="*/ 245946 w 9405602"/>
              <a:gd name="connsiteY12" fmla="*/ 1012598 h 2130759"/>
              <a:gd name="connsiteX13" fmla="*/ 347682 w 9405602"/>
              <a:gd name="connsiteY13" fmla="*/ 989519 h 213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05602" h="2130759">
                <a:moveTo>
                  <a:pt x="347682" y="0"/>
                </a:moveTo>
                <a:lnTo>
                  <a:pt x="9405602" y="0"/>
                </a:lnTo>
                <a:lnTo>
                  <a:pt x="9405602" y="2130759"/>
                </a:lnTo>
                <a:lnTo>
                  <a:pt x="4876642" y="2130759"/>
                </a:lnTo>
                <a:lnTo>
                  <a:pt x="347682" y="2130759"/>
                </a:lnTo>
                <a:lnTo>
                  <a:pt x="347682" y="1141237"/>
                </a:lnTo>
                <a:lnTo>
                  <a:pt x="245948" y="1118157"/>
                </a:lnTo>
                <a:lnTo>
                  <a:pt x="220072" y="1156536"/>
                </a:lnTo>
                <a:cubicBezTo>
                  <a:pt x="196743" y="1179865"/>
                  <a:pt x="164514" y="1194294"/>
                  <a:pt x="128915" y="1194294"/>
                </a:cubicBezTo>
                <a:cubicBezTo>
                  <a:pt x="57717" y="1194294"/>
                  <a:pt x="0" y="1136577"/>
                  <a:pt x="0" y="1065379"/>
                </a:cubicBezTo>
                <a:cubicBezTo>
                  <a:pt x="0" y="994181"/>
                  <a:pt x="57717" y="936464"/>
                  <a:pt x="128915" y="936464"/>
                </a:cubicBezTo>
                <a:cubicBezTo>
                  <a:pt x="164514" y="936464"/>
                  <a:pt x="196743" y="950893"/>
                  <a:pt x="220072" y="974222"/>
                </a:cubicBezTo>
                <a:lnTo>
                  <a:pt x="245946" y="1012598"/>
                </a:lnTo>
                <a:lnTo>
                  <a:pt x="347682" y="989519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bg1"/>
                </a:gs>
                <a:gs pos="55000">
                  <a:srgbClr val="693285">
                    <a:alpha val="48000"/>
                  </a:srgbClr>
                </a:gs>
              </a:gsLst>
              <a:lin ang="4080000" scaled="0"/>
            </a:gradFill>
          </a:ln>
          <a:effectLst>
            <a:outerShdw blurRad="177800" dir="15960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 flipH="1">
            <a:off x="1664155" y="4843848"/>
            <a:ext cx="141351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2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运行管理</a:t>
            </a:r>
            <a:endParaRPr kumimoji="1" lang="zh-CN" altLang="en-US" sz="22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任意形状 59"/>
          <p:cNvSpPr/>
          <p:nvPr/>
        </p:nvSpPr>
        <p:spPr>
          <a:xfrm>
            <a:off x="1088727" y="6182917"/>
            <a:ext cx="2663064" cy="2130759"/>
          </a:xfrm>
          <a:custGeom>
            <a:avLst/>
            <a:gdLst>
              <a:gd name="connsiteX0" fmla="*/ 0 w 2663064"/>
              <a:gd name="connsiteY0" fmla="*/ 0 h 2130759"/>
              <a:gd name="connsiteX1" fmla="*/ 2663064 w 2663064"/>
              <a:gd name="connsiteY1" fmla="*/ 0 h 2130759"/>
              <a:gd name="connsiteX2" fmla="*/ 2663064 w 2663064"/>
              <a:gd name="connsiteY2" fmla="*/ 933836 h 2130759"/>
              <a:gd name="connsiteX3" fmla="*/ 2615446 w 2663064"/>
              <a:gd name="connsiteY3" fmla="*/ 901731 h 2130759"/>
              <a:gd name="connsiteX4" fmla="*/ 2546170 w 2663064"/>
              <a:gd name="connsiteY4" fmla="*/ 887745 h 2130759"/>
              <a:gd name="connsiteX5" fmla="*/ 2368195 w 2663064"/>
              <a:gd name="connsiteY5" fmla="*/ 1065720 h 2130759"/>
              <a:gd name="connsiteX6" fmla="*/ 2546170 w 2663064"/>
              <a:gd name="connsiteY6" fmla="*/ 1243695 h 2130759"/>
              <a:gd name="connsiteX7" fmla="*/ 2615446 w 2663064"/>
              <a:gd name="connsiteY7" fmla="*/ 1229709 h 2130759"/>
              <a:gd name="connsiteX8" fmla="*/ 2663064 w 2663064"/>
              <a:gd name="connsiteY8" fmla="*/ 1197604 h 2130759"/>
              <a:gd name="connsiteX9" fmla="*/ 2663064 w 2663064"/>
              <a:gd name="connsiteY9" fmla="*/ 2130759 h 2130759"/>
              <a:gd name="connsiteX10" fmla="*/ 1331532 w 2663064"/>
              <a:gd name="connsiteY10" fmla="*/ 2130759 h 2130759"/>
              <a:gd name="connsiteX11" fmla="*/ 0 w 2663064"/>
              <a:gd name="connsiteY11" fmla="*/ 2130759 h 213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3064" h="2130759">
                <a:moveTo>
                  <a:pt x="0" y="0"/>
                </a:moveTo>
                <a:lnTo>
                  <a:pt x="2663064" y="0"/>
                </a:lnTo>
                <a:lnTo>
                  <a:pt x="2663064" y="933836"/>
                </a:lnTo>
                <a:lnTo>
                  <a:pt x="2615446" y="901731"/>
                </a:lnTo>
                <a:cubicBezTo>
                  <a:pt x="2594153" y="892725"/>
                  <a:pt x="2570743" y="887745"/>
                  <a:pt x="2546170" y="887745"/>
                </a:cubicBezTo>
                <a:cubicBezTo>
                  <a:pt x="2447877" y="887745"/>
                  <a:pt x="2368195" y="967427"/>
                  <a:pt x="2368195" y="1065720"/>
                </a:cubicBezTo>
                <a:cubicBezTo>
                  <a:pt x="2368195" y="1164013"/>
                  <a:pt x="2447877" y="1243695"/>
                  <a:pt x="2546170" y="1243695"/>
                </a:cubicBezTo>
                <a:cubicBezTo>
                  <a:pt x="2570743" y="1243695"/>
                  <a:pt x="2594153" y="1238715"/>
                  <a:pt x="2615446" y="1229709"/>
                </a:cubicBezTo>
                <a:lnTo>
                  <a:pt x="2663064" y="1197604"/>
                </a:lnTo>
                <a:lnTo>
                  <a:pt x="2663064" y="2130759"/>
                </a:lnTo>
                <a:lnTo>
                  <a:pt x="1331532" y="2130759"/>
                </a:lnTo>
                <a:lnTo>
                  <a:pt x="0" y="2130759"/>
                </a:ln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8100000" scaled="1"/>
              <a:tileRect/>
            </a:gradFill>
          </a:ln>
          <a:effectLst>
            <a:outerShdw blurRad="177800" dir="15960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任意形状 62"/>
          <p:cNvSpPr/>
          <p:nvPr/>
        </p:nvSpPr>
        <p:spPr>
          <a:xfrm>
            <a:off x="3507105" y="6182995"/>
            <a:ext cx="9818370" cy="2131060"/>
          </a:xfrm>
          <a:custGeom>
            <a:avLst/>
            <a:gdLst>
              <a:gd name="connsiteX0" fmla="*/ 347682 w 9405602"/>
              <a:gd name="connsiteY0" fmla="*/ 0 h 2130759"/>
              <a:gd name="connsiteX1" fmla="*/ 9405602 w 9405602"/>
              <a:gd name="connsiteY1" fmla="*/ 0 h 2130759"/>
              <a:gd name="connsiteX2" fmla="*/ 9405602 w 9405602"/>
              <a:gd name="connsiteY2" fmla="*/ 2130759 h 2130759"/>
              <a:gd name="connsiteX3" fmla="*/ 4876642 w 9405602"/>
              <a:gd name="connsiteY3" fmla="*/ 2130759 h 2130759"/>
              <a:gd name="connsiteX4" fmla="*/ 347682 w 9405602"/>
              <a:gd name="connsiteY4" fmla="*/ 2130759 h 2130759"/>
              <a:gd name="connsiteX5" fmla="*/ 347682 w 9405602"/>
              <a:gd name="connsiteY5" fmla="*/ 1141237 h 2130759"/>
              <a:gd name="connsiteX6" fmla="*/ 245948 w 9405602"/>
              <a:gd name="connsiteY6" fmla="*/ 1118157 h 2130759"/>
              <a:gd name="connsiteX7" fmla="*/ 220072 w 9405602"/>
              <a:gd name="connsiteY7" fmla="*/ 1156536 h 2130759"/>
              <a:gd name="connsiteX8" fmla="*/ 128915 w 9405602"/>
              <a:gd name="connsiteY8" fmla="*/ 1194294 h 2130759"/>
              <a:gd name="connsiteX9" fmla="*/ 0 w 9405602"/>
              <a:gd name="connsiteY9" fmla="*/ 1065379 h 2130759"/>
              <a:gd name="connsiteX10" fmla="*/ 128915 w 9405602"/>
              <a:gd name="connsiteY10" fmla="*/ 936464 h 2130759"/>
              <a:gd name="connsiteX11" fmla="*/ 220072 w 9405602"/>
              <a:gd name="connsiteY11" fmla="*/ 974222 h 2130759"/>
              <a:gd name="connsiteX12" fmla="*/ 245946 w 9405602"/>
              <a:gd name="connsiteY12" fmla="*/ 1012598 h 2130759"/>
              <a:gd name="connsiteX13" fmla="*/ 347682 w 9405602"/>
              <a:gd name="connsiteY13" fmla="*/ 989519 h 213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05602" h="2130759">
                <a:moveTo>
                  <a:pt x="347682" y="0"/>
                </a:moveTo>
                <a:lnTo>
                  <a:pt x="9405602" y="0"/>
                </a:lnTo>
                <a:lnTo>
                  <a:pt x="9405602" y="2130759"/>
                </a:lnTo>
                <a:lnTo>
                  <a:pt x="4876642" y="2130759"/>
                </a:lnTo>
                <a:lnTo>
                  <a:pt x="347682" y="2130759"/>
                </a:lnTo>
                <a:lnTo>
                  <a:pt x="347682" y="1141237"/>
                </a:lnTo>
                <a:lnTo>
                  <a:pt x="245948" y="1118157"/>
                </a:lnTo>
                <a:lnTo>
                  <a:pt x="220072" y="1156536"/>
                </a:lnTo>
                <a:cubicBezTo>
                  <a:pt x="196743" y="1179865"/>
                  <a:pt x="164514" y="1194294"/>
                  <a:pt x="128915" y="1194294"/>
                </a:cubicBezTo>
                <a:cubicBezTo>
                  <a:pt x="57717" y="1194294"/>
                  <a:pt x="0" y="1136577"/>
                  <a:pt x="0" y="1065379"/>
                </a:cubicBezTo>
                <a:cubicBezTo>
                  <a:pt x="0" y="994181"/>
                  <a:pt x="57717" y="936464"/>
                  <a:pt x="128915" y="936464"/>
                </a:cubicBezTo>
                <a:cubicBezTo>
                  <a:pt x="164514" y="936464"/>
                  <a:pt x="196743" y="950893"/>
                  <a:pt x="220072" y="974222"/>
                </a:cubicBezTo>
                <a:lnTo>
                  <a:pt x="245946" y="1012598"/>
                </a:lnTo>
                <a:lnTo>
                  <a:pt x="347682" y="989519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bg1"/>
                </a:gs>
                <a:gs pos="55000">
                  <a:schemeClr val="accent5">
                    <a:alpha val="50000"/>
                  </a:schemeClr>
                </a:gs>
              </a:gsLst>
              <a:lin ang="4080000" scaled="0"/>
            </a:gradFill>
          </a:ln>
          <a:effectLst>
            <a:outerShdw blurRad="177800" dir="15960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 flipH="1">
            <a:off x="1664155" y="7228273"/>
            <a:ext cx="141351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2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系统升级</a:t>
            </a:r>
            <a:endParaRPr kumimoji="1" lang="zh-CN" altLang="en-US" sz="22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2466003" y="1537970"/>
            <a:ext cx="408940" cy="1764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eaVert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rPr>
              <a:t>资源使用率</a:t>
            </a:r>
            <a:endParaRPr kumimoji="0" lang="zh-CN" altLang="en-US" sz="200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charset="0"/>
              <a:ea typeface="微软雅黑" charset="0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58" name="Placeholder text"/>
          <p:cNvSpPr txBox="1"/>
          <p:nvPr/>
        </p:nvSpPr>
        <p:spPr>
          <a:xfrm>
            <a:off x="4420235" y="3894455"/>
            <a:ext cx="2809875" cy="1805940"/>
          </a:xfrm>
          <a:prstGeom prst="rect">
            <a:avLst/>
          </a:prstGeom>
          <a:ln w="9525">
            <a:noFill/>
            <a:miter lim="400000"/>
          </a:ln>
        </p:spPr>
        <p:txBody>
          <a:bodyPr wrap="square" lIns="50800" tIns="50800" rIns="50800" bIns="50800" anchor="ctr">
            <a:noAutofit/>
          </a:bodyPr>
          <a:lstStyle>
            <a:lvl1pPr algn="l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>
              <a:lnSpc>
                <a:spcPct val="200000"/>
              </a:lnSpc>
            </a:pPr>
            <a:r>
              <a:rPr lang="zh-CN" b="1" u="sng" dirty="0">
                <a:solidFill>
                  <a:schemeClr val="accent4"/>
                </a:solidFill>
                <a:latin typeface="微软雅黑" charset="0"/>
                <a:ea typeface="微软雅黑" charset="0"/>
              </a:rPr>
              <a:t>传输</a:t>
            </a:r>
            <a:r>
              <a:rPr lang="zh-CN" altLang="en-US" b="1" u="sng" dirty="0">
                <a:solidFill>
                  <a:schemeClr val="accent4"/>
                </a:solidFill>
                <a:latin typeface="微软雅黑" charset="0"/>
                <a:ea typeface="微软雅黑" charset="0"/>
              </a:rPr>
              <a:t>规划服务：</a:t>
            </a:r>
            <a:endParaRPr lang="en-US" altLang="zh-CN" b="1" u="sng" dirty="0">
              <a:solidFill>
                <a:schemeClr val="accent4"/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传输架构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网络设计：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运行规划：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9" name="Placeholder text"/>
          <p:cNvSpPr txBox="1"/>
          <p:nvPr/>
        </p:nvSpPr>
        <p:spPr>
          <a:xfrm>
            <a:off x="7554996" y="3894455"/>
            <a:ext cx="2740888" cy="1701800"/>
          </a:xfrm>
          <a:prstGeom prst="rect">
            <a:avLst/>
          </a:prstGeom>
          <a:ln w="9525">
            <a:noFill/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>
              <a:lnSpc>
                <a:spcPct val="200000"/>
              </a:lnSpc>
            </a:pPr>
            <a:r>
              <a:rPr lang="zh-CN" b="1" u="sng" dirty="0">
                <a:solidFill>
                  <a:schemeClr val="accent4"/>
                </a:solidFill>
                <a:latin typeface="微软雅黑" charset="0"/>
                <a:ea typeface="微软雅黑" charset="0"/>
              </a:rPr>
              <a:t>运行管理</a:t>
            </a:r>
            <a:r>
              <a:rPr lang="zh-CN" altLang="en-US" b="1" u="sng" dirty="0">
                <a:solidFill>
                  <a:schemeClr val="accent4"/>
                </a:solidFill>
                <a:latin typeface="微软雅黑" charset="0"/>
                <a:ea typeface="微软雅黑" charset="0"/>
              </a:rPr>
              <a:t>服务：</a:t>
            </a:r>
            <a:endParaRPr lang="en-US" altLang="zh-CN" b="1" u="sng" dirty="0">
              <a:solidFill>
                <a:schemeClr val="accent4"/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冗余管理：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传输等级：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传输标准：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1" name="Placeholder text"/>
          <p:cNvSpPr txBox="1"/>
          <p:nvPr/>
        </p:nvSpPr>
        <p:spPr>
          <a:xfrm>
            <a:off x="10082390" y="3894455"/>
            <a:ext cx="2740888" cy="1886585"/>
          </a:xfrm>
          <a:prstGeom prst="rect">
            <a:avLst/>
          </a:prstGeom>
          <a:ln w="9525">
            <a:noFill/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b="1" u="sng" dirty="0">
                <a:solidFill>
                  <a:schemeClr val="accent4"/>
                </a:solidFill>
                <a:latin typeface="微软雅黑" charset="0"/>
                <a:ea typeface="微软雅黑" charset="0"/>
              </a:rPr>
              <a:t>规范化</a:t>
            </a:r>
            <a:r>
              <a:rPr lang="zh-CN" b="1" u="sng" dirty="0">
                <a:solidFill>
                  <a:schemeClr val="accent4"/>
                </a:solidFill>
                <a:latin typeface="微软雅黑" charset="0"/>
                <a:ea typeface="微软雅黑" charset="0"/>
              </a:rPr>
              <a:t>运维</a:t>
            </a:r>
            <a:r>
              <a:rPr lang="zh-CN" altLang="en-US" b="1" u="sng" dirty="0">
                <a:solidFill>
                  <a:schemeClr val="accent4"/>
                </a:solidFill>
                <a:latin typeface="微软雅黑" charset="0"/>
                <a:ea typeface="微软雅黑" charset="0"/>
              </a:rPr>
              <a:t>服务</a:t>
            </a:r>
            <a:endParaRPr lang="en-US" altLang="zh-CN" b="1" u="sng" dirty="0">
              <a:solidFill>
                <a:schemeClr val="accent4"/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系统运行档案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巡检服务：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配置优化：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12405995" y="3919855"/>
            <a:ext cx="568960" cy="1814195"/>
          </a:xfrm>
          <a:prstGeom prst="roundRect">
            <a:avLst/>
          </a:prstGeom>
          <a:solidFill>
            <a:schemeClr val="accent4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2466003" y="3928110"/>
            <a:ext cx="408940" cy="1764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eaVert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rPr>
              <a:t>连通性</a:t>
            </a:r>
            <a:endParaRPr kumimoji="0" lang="zh-CN" altLang="en-US" sz="200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charset="0"/>
              <a:ea typeface="微软雅黑" charset="0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65" name="Placeholder text"/>
          <p:cNvSpPr txBox="1"/>
          <p:nvPr/>
        </p:nvSpPr>
        <p:spPr>
          <a:xfrm>
            <a:off x="4417695" y="6293803"/>
            <a:ext cx="2946400" cy="1701800"/>
          </a:xfrm>
          <a:prstGeom prst="rect">
            <a:avLst/>
          </a:prstGeom>
          <a:ln w="12700">
            <a:noFill/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b="1" u="sng" dirty="0">
                <a:solidFill>
                  <a:schemeClr val="accent5"/>
                </a:solidFill>
                <a:latin typeface="微软雅黑" charset="0"/>
                <a:ea typeface="微软雅黑" charset="0"/>
              </a:rPr>
              <a:t>可视化运行服务方案</a:t>
            </a:r>
            <a:endParaRPr lang="en-US" altLang="zh-CN" b="1" u="sng" dirty="0">
              <a:solidFill>
                <a:schemeClr val="accent5"/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设备运行与告警布署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运行报表：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季度升级报告：运行分析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6" name="Placeholder text"/>
          <p:cNvSpPr txBox="1"/>
          <p:nvPr/>
        </p:nvSpPr>
        <p:spPr>
          <a:xfrm>
            <a:off x="7551420" y="6293803"/>
            <a:ext cx="2531110" cy="1701800"/>
          </a:xfrm>
          <a:prstGeom prst="rect">
            <a:avLst/>
          </a:prstGeom>
          <a:ln w="12700">
            <a:noFill/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b="1" u="sng" dirty="0">
                <a:solidFill>
                  <a:schemeClr val="accent5"/>
                </a:solidFill>
                <a:latin typeface="微软雅黑" charset="0"/>
                <a:ea typeface="微软雅黑" charset="0"/>
              </a:rPr>
              <a:t>统一运维服务方案：</a:t>
            </a:r>
            <a:endParaRPr lang="en-US" altLang="zh-CN" b="1" u="sng" dirty="0">
              <a:solidFill>
                <a:schemeClr val="accent5"/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连通性评估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故障分析：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运行分析：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7" name="Placeholder text"/>
          <p:cNvSpPr txBox="1"/>
          <p:nvPr/>
        </p:nvSpPr>
        <p:spPr>
          <a:xfrm>
            <a:off x="10082805" y="6309678"/>
            <a:ext cx="2744638" cy="1701800"/>
          </a:xfrm>
          <a:prstGeom prst="rect">
            <a:avLst/>
          </a:prstGeom>
          <a:ln w="12700">
            <a:noFill/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b="1" u="sng" dirty="0">
                <a:solidFill>
                  <a:schemeClr val="accent5"/>
                </a:solidFill>
                <a:latin typeface="微软雅黑" charset="0"/>
                <a:ea typeface="微软雅黑" charset="0"/>
              </a:rPr>
              <a:t>运行服务方案：</a:t>
            </a:r>
            <a:endParaRPr lang="en-US" altLang="zh-CN" b="1" u="sng" dirty="0">
              <a:solidFill>
                <a:schemeClr val="accent4"/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策略优化：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传输优化：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 algn="l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配置优化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12405995" y="6318250"/>
            <a:ext cx="568960" cy="1814195"/>
          </a:xfrm>
          <a:prstGeom prst="roundRect">
            <a:avLst/>
          </a:prstGeom>
          <a:solidFill>
            <a:schemeClr val="accent5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2466003" y="6326505"/>
            <a:ext cx="408940" cy="1764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eaVert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rPr>
              <a:t>可视化运维</a:t>
            </a:r>
            <a:endParaRPr kumimoji="0" lang="zh-CN" altLang="en-US" sz="200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charset="0"/>
              <a:ea typeface="微软雅黑" charset="0"/>
              <a:cs typeface="Helvetica Neue" panose="02000503000000020004"/>
              <a:sym typeface="Helvetica Neue" panose="02000503000000020004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80664" y="485253"/>
            <a:ext cx="613866" cy="320403"/>
            <a:chOff x="233417" y="523335"/>
            <a:chExt cx="412207" cy="20369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文本框 146"/>
          <p:cNvSpPr txBox="1"/>
          <p:nvPr/>
        </p:nvSpPr>
        <p:spPr>
          <a:xfrm>
            <a:off x="1089025" y="424815"/>
            <a:ext cx="6975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企业</a:t>
            </a:r>
            <a:r>
              <a:rPr lang="en-US" altLang="zh-CN" sz="32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ICT</a:t>
            </a:r>
            <a:r>
              <a:rPr lang="zh-CN" altLang="en-US" sz="32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系统运行标准化体系</a:t>
            </a:r>
            <a:endParaRPr lang="zh-CN" altLang="en-US" sz="3200" dirty="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pic>
        <p:nvPicPr>
          <p:cNvPr id="153" name="图片 152" descr="logo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32335" y="0"/>
            <a:ext cx="1839595" cy="1042035"/>
          </a:xfrm>
          <a:prstGeom prst="rect">
            <a:avLst/>
          </a:prstGeom>
        </p:spPr>
      </p:pic>
      <p:grpSp>
        <p:nvGrpSpPr>
          <p:cNvPr id="253" name="组合 252"/>
          <p:cNvGrpSpPr/>
          <p:nvPr/>
        </p:nvGrpSpPr>
        <p:grpSpPr>
          <a:xfrm>
            <a:off x="407326" y="1509899"/>
            <a:ext cx="13185199" cy="6420265"/>
            <a:chOff x="873" y="1500"/>
            <a:chExt cx="17540" cy="8540"/>
          </a:xfrm>
        </p:grpSpPr>
        <p:sp>
          <p:nvSpPr>
            <p:cNvPr id="109" name="矩形 108"/>
            <p:cNvSpPr/>
            <p:nvPr/>
          </p:nvSpPr>
          <p:spPr>
            <a:xfrm>
              <a:off x="879" y="1500"/>
              <a:ext cx="17534" cy="2743"/>
            </a:xfrm>
            <a:prstGeom prst="rect">
              <a:avLst/>
            </a:prstGeom>
            <a:solidFill>
              <a:srgbClr val="CED2D5">
                <a:alpha val="61000"/>
              </a:srgbClr>
            </a:solidFill>
            <a:ln w="12700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72000" rIns="0" bIns="0" anchor="t" anchorCtr="0"/>
            <a:lstStyle/>
            <a:p>
              <a:pPr algn="ctr"/>
              <a:endParaRPr lang="zh-CN" altLang="en-US" sz="1600" dirty="0">
                <a:solidFill>
                  <a:srgbClr val="E60012"/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879" y="7605"/>
              <a:ext cx="17534" cy="1465"/>
            </a:xfrm>
            <a:prstGeom prst="rect">
              <a:avLst/>
            </a:prstGeom>
            <a:solidFill>
              <a:srgbClr val="CED2D5">
                <a:alpha val="61000"/>
              </a:srgbClr>
            </a:solidFill>
            <a:ln w="12700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1028700"/>
              <a:endParaRPr kumimoji="1" lang="zh-CN" altLang="en-US" sz="2100" dirty="0">
                <a:solidFill>
                  <a:srgbClr val="002060"/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873" y="4355"/>
              <a:ext cx="17534" cy="3056"/>
            </a:xfrm>
            <a:prstGeom prst="rect">
              <a:avLst/>
            </a:prstGeom>
            <a:solidFill>
              <a:srgbClr val="CED2D5">
                <a:alpha val="61000"/>
              </a:srgbClr>
            </a:solidFill>
            <a:ln w="12700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72000" rIns="0" bIns="0" anchor="t" anchorCtr="0"/>
            <a:lstStyle/>
            <a:p>
              <a:pPr algn="ctr"/>
              <a:endParaRPr lang="zh-CN" altLang="en-US" sz="1600" dirty="0">
                <a:solidFill>
                  <a:srgbClr val="E60012"/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2782" y="4502"/>
              <a:ext cx="8168" cy="2714"/>
            </a:xfrm>
            <a:prstGeom prst="rect">
              <a:avLst/>
            </a:prstGeom>
            <a:solidFill>
              <a:srgbClr val="F2F4F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6182" y="4685"/>
              <a:ext cx="2080" cy="42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panose="020B0503020204020204" pitchFamily="34" charset="-122"/>
                  <a:sym typeface="Helvetica"/>
                </a:rPr>
                <a:t>系统方案 </a:t>
              </a:r>
              <a:endParaRPr kumimoji="0" lang="zh-CN" alt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panose="020B0503020204020204" pitchFamily="34" charset="-122"/>
                <a:sym typeface="Helvetica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3496" y="5192"/>
              <a:ext cx="7270" cy="1768"/>
              <a:chOff x="2219494" y="3297659"/>
              <a:chExt cx="4823001" cy="1082302"/>
            </a:xfrm>
          </p:grpSpPr>
          <p:sp>
            <p:nvSpPr>
              <p:cNvPr id="115" name="Shape 293"/>
              <p:cNvSpPr>
                <a:spLocks noChangeArrowheads="1"/>
              </p:cNvSpPr>
              <p:nvPr/>
            </p:nvSpPr>
            <p:spPr bwMode="auto">
              <a:xfrm>
                <a:off x="5804344" y="3677624"/>
                <a:ext cx="1238141" cy="3046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访问控制 </a:t>
                </a:r>
                <a:endParaRPr lang="zh-CN" altLang="en-US" sz="105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16" name="组合 115"/>
              <p:cNvGrpSpPr/>
              <p:nvPr/>
            </p:nvGrpSpPr>
            <p:grpSpPr>
              <a:xfrm>
                <a:off x="2219494" y="3297659"/>
                <a:ext cx="4823001" cy="1082302"/>
                <a:chOff x="2219494" y="3297659"/>
                <a:chExt cx="4823001" cy="1082302"/>
              </a:xfrm>
            </p:grpSpPr>
            <p:sp>
              <p:nvSpPr>
                <p:cNvPr id="117" name="Shape 293"/>
                <p:cNvSpPr>
                  <a:spLocks noChangeArrowheads="1"/>
                </p:cNvSpPr>
                <p:nvPr/>
              </p:nvSpPr>
              <p:spPr bwMode="auto">
                <a:xfrm>
                  <a:off x="2222976" y="3297659"/>
                  <a:ext cx="1238141" cy="304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系统配置</a:t>
                  </a:r>
                  <a:endPara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18" name="Shape 293"/>
                <p:cNvSpPr>
                  <a:spLocks noChangeArrowheads="1"/>
                </p:cNvSpPr>
                <p:nvPr/>
              </p:nvSpPr>
              <p:spPr bwMode="auto">
                <a:xfrm>
                  <a:off x="4090680" y="3297659"/>
                  <a:ext cx="1238141" cy="304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技术方案</a:t>
                  </a:r>
                  <a:endPara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19" name="Shape 293"/>
                <p:cNvSpPr>
                  <a:spLocks noChangeArrowheads="1"/>
                </p:cNvSpPr>
                <p:nvPr/>
              </p:nvSpPr>
              <p:spPr bwMode="auto">
                <a:xfrm>
                  <a:off x="2222976" y="3677232"/>
                  <a:ext cx="1238141" cy="304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传输需求</a:t>
                  </a:r>
                  <a:endPara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20" name="Shape 293"/>
                <p:cNvSpPr>
                  <a:spLocks noChangeArrowheads="1"/>
                </p:cNvSpPr>
                <p:nvPr/>
              </p:nvSpPr>
              <p:spPr bwMode="auto">
                <a:xfrm>
                  <a:off x="4090680" y="4074946"/>
                  <a:ext cx="1238141" cy="304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连通性评估</a:t>
                  </a:r>
                  <a:endPara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21" name="Shape 293"/>
                <p:cNvSpPr>
                  <a:spLocks noChangeArrowheads="1"/>
                </p:cNvSpPr>
                <p:nvPr/>
              </p:nvSpPr>
              <p:spPr bwMode="auto">
                <a:xfrm>
                  <a:off x="2219494" y="4049845"/>
                  <a:ext cx="1238141" cy="304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altLang="zh-CN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V-LAN</a:t>
                  </a:r>
                  <a:r>
                    <a:rPr lang="zh-CN" altLang="en-US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管理</a:t>
                  </a:r>
                  <a:endPara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22" name="Shape 293"/>
                <p:cNvSpPr>
                  <a:spLocks noChangeArrowheads="1"/>
                </p:cNvSpPr>
                <p:nvPr/>
              </p:nvSpPr>
              <p:spPr bwMode="auto">
                <a:xfrm>
                  <a:off x="4090680" y="3677232"/>
                  <a:ext cx="1238141" cy="304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系统联调</a:t>
                  </a:r>
                  <a:endPara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23" name="Shape 293"/>
                <p:cNvSpPr>
                  <a:spLocks noChangeArrowheads="1"/>
                </p:cNvSpPr>
                <p:nvPr/>
              </p:nvSpPr>
              <p:spPr bwMode="auto">
                <a:xfrm>
                  <a:off x="5804354" y="3304213"/>
                  <a:ext cx="1238141" cy="304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路由策略</a:t>
                  </a:r>
                  <a:endPara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24" name="Shape 293"/>
                <p:cNvSpPr>
                  <a:spLocks noChangeArrowheads="1"/>
                </p:cNvSpPr>
                <p:nvPr/>
              </p:nvSpPr>
              <p:spPr bwMode="auto">
                <a:xfrm>
                  <a:off x="5804344" y="4075262"/>
                  <a:ext cx="1238141" cy="304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050" dirty="0">
                      <a:solidFill>
                        <a:srgbClr val="3E5DBF"/>
                      </a:solidFill>
                      <a:latin typeface="微软雅黑" charset="0"/>
                      <a:ea typeface="微软雅黑" charset="0"/>
                      <a:sym typeface="微软雅黑" panose="020B0503020204020204" pitchFamily="34" charset="-122"/>
                    </a:rPr>
                    <a:t>流量管理</a:t>
                  </a:r>
                  <a:endPara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27" name="矩形 126"/>
            <p:cNvSpPr/>
            <p:nvPr/>
          </p:nvSpPr>
          <p:spPr>
            <a:xfrm>
              <a:off x="11223" y="4463"/>
              <a:ext cx="6900" cy="2723"/>
            </a:xfrm>
            <a:prstGeom prst="rect">
              <a:avLst/>
            </a:prstGeom>
            <a:solidFill>
              <a:srgbClr val="F2F4F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2400">
                <a:solidFill>
                  <a:srgbClr val="002060"/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13983" y="4575"/>
              <a:ext cx="1890" cy="42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914400" eaLnBrk="0" hangingPunct="0">
                <a:defRPr/>
              </a:pPr>
              <a:r>
                <a:rPr lang="zh-CN" altLang="en-US" sz="1400" b="1" u="sng" kern="0" dirty="0">
                  <a:solidFill>
                    <a:srgbClr val="002060"/>
                  </a:solidFill>
                  <a:latin typeface="微软雅黑" charset="0"/>
                  <a:ea typeface="微软雅黑" charset="0"/>
                  <a:cs typeface="微软雅黑" panose="020B0503020204020204" pitchFamily="34" charset="-122"/>
                  <a:sym typeface="Helvetica"/>
                </a:rPr>
                <a:t>运维</a:t>
              </a:r>
              <a:r>
                <a:rPr kumimoji="0" lang="zh-CN" alt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panose="020B0503020204020204" pitchFamily="34" charset="-122"/>
                  <a:sym typeface="Helvetica"/>
                </a:rPr>
                <a:t>可视化</a:t>
              </a:r>
              <a:endParaRPr kumimoji="0" lang="zh-CN" alt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panose="020B0503020204020204" pitchFamily="34" charset="-122"/>
                <a:sym typeface="Helvetica"/>
              </a:endParaRP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12105" y="5147"/>
              <a:ext cx="5523" cy="1771"/>
              <a:chOff x="7607061" y="3267682"/>
              <a:chExt cx="3705334" cy="1083959"/>
            </a:xfrm>
          </p:grpSpPr>
          <p:sp>
            <p:nvSpPr>
              <p:cNvPr id="135" name="Shape 293"/>
              <p:cNvSpPr>
                <a:spLocks noChangeArrowheads="1"/>
              </p:cNvSpPr>
              <p:nvPr/>
            </p:nvSpPr>
            <p:spPr bwMode="auto">
              <a:xfrm>
                <a:off x="7607063" y="3267682"/>
                <a:ext cx="1484751" cy="306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配置优化</a:t>
                </a:r>
                <a:endParaRPr lang="zh-CN" altLang="en-US" sz="105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6" name="Shape 293"/>
              <p:cNvSpPr>
                <a:spLocks noChangeArrowheads="1"/>
              </p:cNvSpPr>
              <p:nvPr/>
            </p:nvSpPr>
            <p:spPr bwMode="auto">
              <a:xfrm>
                <a:off x="9763940" y="3268255"/>
                <a:ext cx="1548455" cy="306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策略优化 </a:t>
                </a:r>
                <a:endParaRPr lang="zh-CN" altLang="en-US" sz="105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7" name="Shape 293"/>
              <p:cNvSpPr>
                <a:spLocks noChangeArrowheads="1"/>
              </p:cNvSpPr>
              <p:nvPr/>
            </p:nvSpPr>
            <p:spPr bwMode="auto">
              <a:xfrm>
                <a:off x="9765503" y="3647877"/>
                <a:ext cx="1546892" cy="306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运行档案</a:t>
                </a:r>
                <a:endParaRPr lang="zh-CN" altLang="en-US" sz="105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8" name="Shape 293"/>
              <p:cNvSpPr>
                <a:spLocks noChangeArrowheads="1"/>
              </p:cNvSpPr>
              <p:nvPr/>
            </p:nvSpPr>
            <p:spPr bwMode="auto">
              <a:xfrm>
                <a:off x="7607062" y="3646036"/>
                <a:ext cx="1486965" cy="306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panose="020B0503020204020204" pitchFamily="34" charset="-122"/>
                  </a:rPr>
                  <a:t>传输优化</a:t>
                </a:r>
                <a:endParaRPr lang="zh-CN" altLang="en-US" sz="105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9" name="Shape 293"/>
              <p:cNvSpPr>
                <a:spLocks noChangeArrowheads="1"/>
              </p:cNvSpPr>
              <p:nvPr/>
            </p:nvSpPr>
            <p:spPr bwMode="auto">
              <a:xfrm>
                <a:off x="9768623" y="4045641"/>
                <a:ext cx="1543771" cy="306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运行分析</a:t>
                </a:r>
                <a:endParaRPr lang="zh-CN" altLang="en-US" sz="105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0" name="Shape 293"/>
              <p:cNvSpPr>
                <a:spLocks noChangeArrowheads="1"/>
              </p:cNvSpPr>
              <p:nvPr/>
            </p:nvSpPr>
            <p:spPr bwMode="auto">
              <a:xfrm>
                <a:off x="7607061" y="4044384"/>
                <a:ext cx="1489132" cy="306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050" dirty="0">
                    <a:solidFill>
                      <a:srgbClr val="3E5DBF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连通性评估</a:t>
                </a:r>
                <a:endParaRPr lang="zh-CN" altLang="en-US" sz="1050" dirty="0">
                  <a:solidFill>
                    <a:srgbClr val="3E5DBF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1" name="矩形 140"/>
            <p:cNvSpPr/>
            <p:nvPr/>
          </p:nvSpPr>
          <p:spPr>
            <a:xfrm>
              <a:off x="2782" y="1733"/>
              <a:ext cx="15340" cy="1033"/>
            </a:xfrm>
            <a:prstGeom prst="rect">
              <a:avLst/>
            </a:prstGeom>
            <a:solidFill>
              <a:srgbClr val="EEF2F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2782" y="2914"/>
              <a:ext cx="15340" cy="1134"/>
            </a:xfrm>
            <a:prstGeom prst="rect">
              <a:avLst/>
            </a:prstGeom>
            <a:solidFill>
              <a:srgbClr val="EEF2F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48" name="任意多边形: 形状 7"/>
            <p:cNvSpPr/>
            <p:nvPr/>
          </p:nvSpPr>
          <p:spPr>
            <a:xfrm>
              <a:off x="5996" y="1945"/>
              <a:ext cx="2349" cy="608"/>
            </a:xfrm>
            <a:custGeom>
              <a:avLst/>
              <a:gdLst>
                <a:gd name="connsiteX0" fmla="*/ 0 w 1491879"/>
                <a:gd name="connsiteY0" fmla="*/ 0 h 424940"/>
                <a:gd name="connsiteX1" fmla="*/ 1279409 w 1491879"/>
                <a:gd name="connsiteY1" fmla="*/ 0 h 424940"/>
                <a:gd name="connsiteX2" fmla="*/ 1491879 w 1491879"/>
                <a:gd name="connsiteY2" fmla="*/ 212470 h 424940"/>
                <a:gd name="connsiteX3" fmla="*/ 1279409 w 1491879"/>
                <a:gd name="connsiteY3" fmla="*/ 424940 h 424940"/>
                <a:gd name="connsiteX4" fmla="*/ 0 w 1491879"/>
                <a:gd name="connsiteY4" fmla="*/ 424940 h 424940"/>
                <a:gd name="connsiteX5" fmla="*/ 0 w 1491879"/>
                <a:gd name="connsiteY5" fmla="*/ 0 h 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1879" h="424940">
                  <a:moveTo>
                    <a:pt x="0" y="0"/>
                  </a:moveTo>
                  <a:lnTo>
                    <a:pt x="1279409" y="0"/>
                  </a:lnTo>
                  <a:lnTo>
                    <a:pt x="1491879" y="212470"/>
                  </a:lnTo>
                  <a:lnTo>
                    <a:pt x="1279409" y="424940"/>
                  </a:lnTo>
                  <a:lnTo>
                    <a:pt x="0" y="42494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341DA"/>
                </a:gs>
                <a:gs pos="100000">
                  <a:srgbClr val="0877FB"/>
                </a:gs>
              </a:gsLst>
              <a:lin ang="0" scaled="1"/>
              <a:tileRect/>
            </a:gradFill>
            <a:ln w="6350" cmpd="sng">
              <a:noFill/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753" tIns="60879" rIns="121753" bIns="60879"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需求分级</a:t>
              </a:r>
              <a:endParaRPr lang="zh-CN" altLang="en-US" sz="1400" b="1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49" name="任意多边形: 形状 8"/>
            <p:cNvSpPr/>
            <p:nvPr/>
          </p:nvSpPr>
          <p:spPr>
            <a:xfrm>
              <a:off x="7875" y="1945"/>
              <a:ext cx="2349" cy="608"/>
            </a:xfrm>
            <a:custGeom>
              <a:avLst/>
              <a:gdLst>
                <a:gd name="connsiteX0" fmla="*/ 0 w 1491879"/>
                <a:gd name="connsiteY0" fmla="*/ 0 h 424940"/>
                <a:gd name="connsiteX1" fmla="*/ 1279409 w 1491879"/>
                <a:gd name="connsiteY1" fmla="*/ 0 h 424940"/>
                <a:gd name="connsiteX2" fmla="*/ 1491879 w 1491879"/>
                <a:gd name="connsiteY2" fmla="*/ 212470 h 424940"/>
                <a:gd name="connsiteX3" fmla="*/ 1279409 w 1491879"/>
                <a:gd name="connsiteY3" fmla="*/ 424940 h 424940"/>
                <a:gd name="connsiteX4" fmla="*/ 0 w 1491879"/>
                <a:gd name="connsiteY4" fmla="*/ 424940 h 424940"/>
                <a:gd name="connsiteX5" fmla="*/ 212470 w 1491879"/>
                <a:gd name="connsiteY5" fmla="*/ 212470 h 424940"/>
                <a:gd name="connsiteX6" fmla="*/ 0 w 1491879"/>
                <a:gd name="connsiteY6" fmla="*/ 0 h 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879" h="424940">
                  <a:moveTo>
                    <a:pt x="0" y="0"/>
                  </a:moveTo>
                  <a:lnTo>
                    <a:pt x="1279409" y="0"/>
                  </a:lnTo>
                  <a:lnTo>
                    <a:pt x="1491879" y="212470"/>
                  </a:lnTo>
                  <a:lnTo>
                    <a:pt x="1279409" y="424940"/>
                  </a:lnTo>
                  <a:lnTo>
                    <a:pt x="0" y="424940"/>
                  </a:lnTo>
                  <a:lnTo>
                    <a:pt x="212470" y="2124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341DA"/>
                </a:gs>
                <a:gs pos="100000">
                  <a:srgbClr val="0877FB"/>
                </a:gs>
              </a:gsLst>
              <a:lin ang="0" scaled="1"/>
              <a:tileRect/>
            </a:gradFill>
            <a:ln w="6350" cmpd="sng">
              <a:noFill/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753" tIns="60879" rIns="121753" bIns="60879"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传输架构 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50" name="任意多边形: 形状 9"/>
            <p:cNvSpPr/>
            <p:nvPr/>
          </p:nvSpPr>
          <p:spPr>
            <a:xfrm>
              <a:off x="9755" y="1945"/>
              <a:ext cx="2349" cy="608"/>
            </a:xfrm>
            <a:custGeom>
              <a:avLst/>
              <a:gdLst>
                <a:gd name="connsiteX0" fmla="*/ 0 w 1491879"/>
                <a:gd name="connsiteY0" fmla="*/ 0 h 424940"/>
                <a:gd name="connsiteX1" fmla="*/ 1279409 w 1491879"/>
                <a:gd name="connsiteY1" fmla="*/ 0 h 424940"/>
                <a:gd name="connsiteX2" fmla="*/ 1491879 w 1491879"/>
                <a:gd name="connsiteY2" fmla="*/ 212470 h 424940"/>
                <a:gd name="connsiteX3" fmla="*/ 1279409 w 1491879"/>
                <a:gd name="connsiteY3" fmla="*/ 424940 h 424940"/>
                <a:gd name="connsiteX4" fmla="*/ 0 w 1491879"/>
                <a:gd name="connsiteY4" fmla="*/ 424940 h 424940"/>
                <a:gd name="connsiteX5" fmla="*/ 212470 w 1491879"/>
                <a:gd name="connsiteY5" fmla="*/ 212470 h 424940"/>
                <a:gd name="connsiteX6" fmla="*/ 0 w 1491879"/>
                <a:gd name="connsiteY6" fmla="*/ 0 h 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879" h="424940">
                  <a:moveTo>
                    <a:pt x="0" y="0"/>
                  </a:moveTo>
                  <a:lnTo>
                    <a:pt x="1279409" y="0"/>
                  </a:lnTo>
                  <a:lnTo>
                    <a:pt x="1491879" y="212470"/>
                  </a:lnTo>
                  <a:lnTo>
                    <a:pt x="1279409" y="424940"/>
                  </a:lnTo>
                  <a:lnTo>
                    <a:pt x="0" y="424940"/>
                  </a:lnTo>
                  <a:lnTo>
                    <a:pt x="212470" y="2124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341DA"/>
                </a:gs>
                <a:gs pos="100000">
                  <a:srgbClr val="0877FB"/>
                </a:gs>
              </a:gsLst>
              <a:lin ang="0" scaled="1"/>
              <a:tileRect/>
            </a:gradFill>
            <a:ln w="6350" cmpd="sng">
              <a:noFill/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753" tIns="60879" rIns="121753" bIns="60879"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网络规划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151" name="任意多边形: 形状 10"/>
            <p:cNvSpPr/>
            <p:nvPr/>
          </p:nvSpPr>
          <p:spPr>
            <a:xfrm>
              <a:off x="11634" y="1945"/>
              <a:ext cx="2349" cy="608"/>
            </a:xfrm>
            <a:custGeom>
              <a:avLst/>
              <a:gdLst>
                <a:gd name="connsiteX0" fmla="*/ 0 w 1491879"/>
                <a:gd name="connsiteY0" fmla="*/ 0 h 424940"/>
                <a:gd name="connsiteX1" fmla="*/ 1279409 w 1491879"/>
                <a:gd name="connsiteY1" fmla="*/ 0 h 424940"/>
                <a:gd name="connsiteX2" fmla="*/ 1491879 w 1491879"/>
                <a:gd name="connsiteY2" fmla="*/ 212470 h 424940"/>
                <a:gd name="connsiteX3" fmla="*/ 1279409 w 1491879"/>
                <a:gd name="connsiteY3" fmla="*/ 424940 h 424940"/>
                <a:gd name="connsiteX4" fmla="*/ 0 w 1491879"/>
                <a:gd name="connsiteY4" fmla="*/ 424940 h 424940"/>
                <a:gd name="connsiteX5" fmla="*/ 212470 w 1491879"/>
                <a:gd name="connsiteY5" fmla="*/ 212470 h 424940"/>
                <a:gd name="connsiteX6" fmla="*/ 0 w 1491879"/>
                <a:gd name="connsiteY6" fmla="*/ 0 h 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879" h="424940">
                  <a:moveTo>
                    <a:pt x="0" y="0"/>
                  </a:moveTo>
                  <a:lnTo>
                    <a:pt x="1279409" y="0"/>
                  </a:lnTo>
                  <a:lnTo>
                    <a:pt x="1491879" y="212470"/>
                  </a:lnTo>
                  <a:lnTo>
                    <a:pt x="1279409" y="424940"/>
                  </a:lnTo>
                  <a:lnTo>
                    <a:pt x="0" y="424940"/>
                  </a:lnTo>
                  <a:lnTo>
                    <a:pt x="212470" y="2124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341DA"/>
                </a:gs>
                <a:gs pos="100000">
                  <a:srgbClr val="0877FB"/>
                </a:gs>
              </a:gsLst>
              <a:lin ang="0" scaled="1"/>
              <a:tileRect/>
            </a:gradFill>
            <a:ln w="6350" cmpd="sng">
              <a:noFill/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753" tIns="60879" rIns="121753" bIns="60879"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传输等级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52" name="任意多边形: 形状 11"/>
            <p:cNvSpPr/>
            <p:nvPr/>
          </p:nvSpPr>
          <p:spPr>
            <a:xfrm>
              <a:off x="13514" y="1945"/>
              <a:ext cx="2349" cy="608"/>
            </a:xfrm>
            <a:custGeom>
              <a:avLst/>
              <a:gdLst>
                <a:gd name="connsiteX0" fmla="*/ 0 w 1491879"/>
                <a:gd name="connsiteY0" fmla="*/ 0 h 424940"/>
                <a:gd name="connsiteX1" fmla="*/ 1279409 w 1491879"/>
                <a:gd name="connsiteY1" fmla="*/ 0 h 424940"/>
                <a:gd name="connsiteX2" fmla="*/ 1491879 w 1491879"/>
                <a:gd name="connsiteY2" fmla="*/ 212470 h 424940"/>
                <a:gd name="connsiteX3" fmla="*/ 1279409 w 1491879"/>
                <a:gd name="connsiteY3" fmla="*/ 424940 h 424940"/>
                <a:gd name="connsiteX4" fmla="*/ 0 w 1491879"/>
                <a:gd name="connsiteY4" fmla="*/ 424940 h 424940"/>
                <a:gd name="connsiteX5" fmla="*/ 212470 w 1491879"/>
                <a:gd name="connsiteY5" fmla="*/ 212470 h 424940"/>
                <a:gd name="connsiteX6" fmla="*/ 0 w 1491879"/>
                <a:gd name="connsiteY6" fmla="*/ 0 h 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879" h="424940">
                  <a:moveTo>
                    <a:pt x="0" y="0"/>
                  </a:moveTo>
                  <a:lnTo>
                    <a:pt x="1279409" y="0"/>
                  </a:lnTo>
                  <a:lnTo>
                    <a:pt x="1491879" y="212470"/>
                  </a:lnTo>
                  <a:lnTo>
                    <a:pt x="1279409" y="424940"/>
                  </a:lnTo>
                  <a:lnTo>
                    <a:pt x="0" y="424940"/>
                  </a:lnTo>
                  <a:lnTo>
                    <a:pt x="212470" y="2124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341DA"/>
                </a:gs>
                <a:gs pos="100000">
                  <a:srgbClr val="0877FB"/>
                </a:gs>
              </a:gsLst>
              <a:lin ang="0" scaled="1"/>
              <a:tileRect/>
            </a:gradFill>
            <a:ln w="6350" cmpd="sng">
              <a:noFill/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753" tIns="60879" rIns="121753" bIns="60879"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运行指标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54" name="任意多边形: 形状 12"/>
            <p:cNvSpPr/>
            <p:nvPr/>
          </p:nvSpPr>
          <p:spPr>
            <a:xfrm>
              <a:off x="15393" y="1945"/>
              <a:ext cx="2349" cy="608"/>
            </a:xfrm>
            <a:custGeom>
              <a:avLst/>
              <a:gdLst>
                <a:gd name="connsiteX0" fmla="*/ 0 w 1491879"/>
                <a:gd name="connsiteY0" fmla="*/ 0 h 424940"/>
                <a:gd name="connsiteX1" fmla="*/ 1279409 w 1491879"/>
                <a:gd name="connsiteY1" fmla="*/ 0 h 424940"/>
                <a:gd name="connsiteX2" fmla="*/ 1491879 w 1491879"/>
                <a:gd name="connsiteY2" fmla="*/ 212470 h 424940"/>
                <a:gd name="connsiteX3" fmla="*/ 1279409 w 1491879"/>
                <a:gd name="connsiteY3" fmla="*/ 424940 h 424940"/>
                <a:gd name="connsiteX4" fmla="*/ 0 w 1491879"/>
                <a:gd name="connsiteY4" fmla="*/ 424940 h 424940"/>
                <a:gd name="connsiteX5" fmla="*/ 212470 w 1491879"/>
                <a:gd name="connsiteY5" fmla="*/ 212470 h 424940"/>
                <a:gd name="connsiteX6" fmla="*/ 0 w 1491879"/>
                <a:gd name="connsiteY6" fmla="*/ 0 h 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879" h="424940">
                  <a:moveTo>
                    <a:pt x="0" y="0"/>
                  </a:moveTo>
                  <a:lnTo>
                    <a:pt x="1279409" y="0"/>
                  </a:lnTo>
                  <a:lnTo>
                    <a:pt x="1491879" y="212470"/>
                  </a:lnTo>
                  <a:lnTo>
                    <a:pt x="1279409" y="424940"/>
                  </a:lnTo>
                  <a:lnTo>
                    <a:pt x="0" y="424940"/>
                  </a:lnTo>
                  <a:lnTo>
                    <a:pt x="212470" y="2124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341DA"/>
                </a:gs>
                <a:gs pos="100000">
                  <a:srgbClr val="0877FB"/>
                </a:gs>
              </a:gsLst>
              <a:lin ang="0" scaled="1"/>
              <a:tileRect/>
            </a:gradFill>
            <a:ln w="6350" cmpd="sng">
              <a:noFill/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753" tIns="60879" rIns="121753" bIns="60879"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冗余管理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3281" y="2018"/>
              <a:ext cx="1398" cy="4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  <a:cs typeface="微软雅黑" panose="020B0503020204020204" pitchFamily="34" charset="-122"/>
                  <a:sym typeface="Helvetica"/>
                </a:rPr>
                <a:t>架构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panose="020B0503020204020204" pitchFamily="34" charset="-122"/>
                  <a:sym typeface="Helvetica"/>
                </a:rPr>
                <a:t>规划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panose="020B0503020204020204" pitchFamily="34" charset="-122"/>
                <a:sym typeface="Helvetica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5996" y="3169"/>
              <a:ext cx="1814" cy="624"/>
            </a:xfrm>
            <a:prstGeom prst="rect">
              <a:avLst/>
            </a:prstGeom>
            <a:solidFill>
              <a:srgbClr val="00A1FF"/>
            </a:solidFill>
            <a:ln w="6350">
              <a:noFill/>
              <a:miter lim="400000"/>
            </a:ln>
          </p:spPr>
          <p:txBody>
            <a:bodyPr wrap="square" lIns="45719" rIns="45719" anchor="ctr">
              <a:noAutofit/>
            </a:bodyPr>
            <a:lstStyle/>
            <a:p>
              <a:pPr algn="ctr" hangingPunct="0"/>
              <a:r>
                <a:rPr lang="zh-CN" altLang="en-US" sz="1200" b="1" kern="0" dirty="0">
                  <a:solidFill>
                    <a:schemeClr val="bg1"/>
                  </a:solidFill>
                  <a:latin typeface="微软雅黑" charset="0"/>
                  <a:ea typeface="微软雅黑" charset="0"/>
                  <a:sym typeface="Helvetica"/>
                </a:rPr>
                <a:t>传输架构</a:t>
              </a:r>
              <a:endParaRPr lang="zh-CN" altLang="en-US" sz="1200" b="1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8501" y="3169"/>
              <a:ext cx="1814" cy="624"/>
            </a:xfrm>
            <a:prstGeom prst="rect">
              <a:avLst/>
            </a:prstGeom>
            <a:solidFill>
              <a:srgbClr val="00A1FF"/>
            </a:solidFill>
            <a:ln w="6350">
              <a:noFill/>
              <a:miter lim="400000"/>
            </a:ln>
          </p:spPr>
          <p:txBody>
            <a:bodyPr wrap="square" lIns="45719" rIns="45719" anchor="ctr">
              <a:noAutofit/>
            </a:bodyPr>
            <a:lstStyle/>
            <a:p>
              <a:pPr algn="ctr" hangingPunct="0"/>
              <a:r>
                <a:rPr lang="zh-CN" altLang="en-US" sz="1200" b="1" kern="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  <a:sym typeface="Helvetica"/>
                </a:rPr>
                <a:t>设备上线</a:t>
              </a:r>
              <a:endParaRPr lang="zh-CN" altLang="en-US" sz="1200" b="1" kern="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Helvetica"/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11006" y="3169"/>
              <a:ext cx="1814" cy="624"/>
            </a:xfrm>
            <a:prstGeom prst="rect">
              <a:avLst/>
            </a:prstGeom>
            <a:solidFill>
              <a:srgbClr val="00A1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marL="0" marR="0" lvl="0" indent="0" algn="ctr" defTabSz="914400" eaLnBrk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panose="020B0503020204020204" pitchFamily="34" charset="-122"/>
                  <a:sym typeface="Helvetica"/>
                </a:rPr>
                <a:t>告警配置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panose="020B0503020204020204" pitchFamily="34" charset="-122"/>
                <a:sym typeface="Helvetica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13511" y="3169"/>
              <a:ext cx="1814" cy="624"/>
            </a:xfrm>
            <a:prstGeom prst="rect">
              <a:avLst/>
            </a:prstGeom>
            <a:solidFill>
              <a:srgbClr val="00A1FF"/>
            </a:solidFill>
            <a:ln w="6350">
              <a:noFill/>
              <a:miter lim="400000"/>
            </a:ln>
          </p:spPr>
          <p:txBody>
            <a:bodyPr wrap="square" lIns="45719" rIns="45719" anchor="ctr">
              <a:noAutofit/>
            </a:bodyPr>
            <a:lstStyle/>
            <a:p>
              <a:pPr algn="ctr" hangingPunct="0"/>
              <a:r>
                <a:rPr lang="zh-CN" altLang="en-US" sz="1200" b="1" kern="0" dirty="0">
                  <a:solidFill>
                    <a:schemeClr val="bg1"/>
                  </a:solidFill>
                  <a:latin typeface="微软雅黑" charset="0"/>
                  <a:ea typeface="微软雅黑" charset="0"/>
                  <a:sym typeface="Helvetica"/>
                </a:rPr>
                <a:t>运行分析</a:t>
              </a:r>
              <a:endParaRPr lang="zh-CN" altLang="en-US" sz="1200" b="1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16016" y="3169"/>
              <a:ext cx="1814" cy="624"/>
            </a:xfrm>
            <a:prstGeom prst="rect">
              <a:avLst/>
            </a:prstGeom>
            <a:solidFill>
              <a:srgbClr val="00A1FF"/>
            </a:solidFill>
            <a:ln w="6350">
              <a:noFill/>
              <a:miter lim="400000"/>
            </a:ln>
          </p:spPr>
          <p:txBody>
            <a:bodyPr wrap="square" lIns="45719" rIns="45719" anchor="ctr">
              <a:noAutofit/>
            </a:bodyPr>
            <a:lstStyle/>
            <a:p>
              <a:pPr algn="ctr" hangingPunct="0"/>
              <a:r>
                <a:rPr lang="zh-CN" altLang="en-US" sz="1200" b="1" kern="0" dirty="0">
                  <a:solidFill>
                    <a:schemeClr val="bg1"/>
                  </a:solidFill>
                  <a:latin typeface="微软雅黑" charset="0"/>
                  <a:ea typeface="微软雅黑" charset="0"/>
                  <a:sym typeface="Helvetica"/>
                </a:rPr>
                <a:t>系统升级</a:t>
              </a:r>
              <a:endParaRPr lang="zh-CN" altLang="en-US" sz="1200" b="1" kern="0" dirty="0">
                <a:solidFill>
                  <a:schemeClr val="bg1"/>
                </a:solidFill>
                <a:latin typeface="微软雅黑" charset="0"/>
                <a:ea typeface="微软雅黑" charset="0"/>
                <a:sym typeface="Helvetica"/>
              </a:endParaRPr>
            </a:p>
          </p:txBody>
        </p:sp>
        <p:sp>
          <p:nvSpPr>
            <p:cNvPr id="207" name="文本框 206"/>
            <p:cNvSpPr txBox="1"/>
            <p:nvPr/>
          </p:nvSpPr>
          <p:spPr>
            <a:xfrm>
              <a:off x="2970" y="3297"/>
              <a:ext cx="1858" cy="4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panose="020B0503020204020204" pitchFamily="34" charset="-122"/>
                  <a:sym typeface="Helvetica"/>
                </a:rPr>
                <a:t>运行监控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panose="020B0503020204020204" pitchFamily="34" charset="-122"/>
                <a:sym typeface="Helvetica"/>
              </a:endParaRPr>
            </a:p>
          </p:txBody>
        </p:sp>
        <p:sp>
          <p:nvSpPr>
            <p:cNvPr id="225" name="右箭头 224"/>
            <p:cNvSpPr/>
            <p:nvPr/>
          </p:nvSpPr>
          <p:spPr>
            <a:xfrm>
              <a:off x="7898" y="3356"/>
              <a:ext cx="515" cy="304"/>
            </a:xfrm>
            <a:prstGeom prst="rightArrow">
              <a:avLst/>
            </a:prstGeom>
            <a:solidFill>
              <a:srgbClr val="3A39A5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charset="0"/>
                <a:ea typeface="微软雅黑" charset="0"/>
                <a:cs typeface="Helvetica"/>
                <a:sym typeface="Helvetica"/>
              </a:endParaRPr>
            </a:p>
          </p:txBody>
        </p:sp>
        <p:sp>
          <p:nvSpPr>
            <p:cNvPr id="226" name="右箭头 225"/>
            <p:cNvSpPr/>
            <p:nvPr/>
          </p:nvSpPr>
          <p:spPr>
            <a:xfrm>
              <a:off x="10435" y="3356"/>
              <a:ext cx="515" cy="304"/>
            </a:xfrm>
            <a:prstGeom prst="rightArrow">
              <a:avLst/>
            </a:prstGeom>
            <a:solidFill>
              <a:srgbClr val="3A39A5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charset="0"/>
                <a:ea typeface="微软雅黑" charset="0"/>
                <a:cs typeface="Helvetica"/>
                <a:sym typeface="Helvetica"/>
              </a:endParaRPr>
            </a:p>
          </p:txBody>
        </p:sp>
        <p:sp>
          <p:nvSpPr>
            <p:cNvPr id="227" name="左右箭头 226"/>
            <p:cNvSpPr/>
            <p:nvPr/>
          </p:nvSpPr>
          <p:spPr>
            <a:xfrm>
              <a:off x="12817" y="3370"/>
              <a:ext cx="635" cy="277"/>
            </a:xfrm>
            <a:prstGeom prst="leftRightArrow">
              <a:avLst/>
            </a:prstGeom>
            <a:solidFill>
              <a:srgbClr val="3A39A5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charset="0"/>
                <a:ea typeface="微软雅黑" charset="0"/>
                <a:cs typeface="Helvetica"/>
                <a:sym typeface="Helvetica"/>
              </a:endParaRPr>
            </a:p>
          </p:txBody>
        </p:sp>
        <p:sp>
          <p:nvSpPr>
            <p:cNvPr id="228" name="左右箭头 227"/>
            <p:cNvSpPr/>
            <p:nvPr/>
          </p:nvSpPr>
          <p:spPr>
            <a:xfrm>
              <a:off x="15395" y="3370"/>
              <a:ext cx="635" cy="277"/>
            </a:xfrm>
            <a:prstGeom prst="leftRightArrow">
              <a:avLst/>
            </a:prstGeom>
            <a:solidFill>
              <a:srgbClr val="3A39A5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charset="0"/>
                <a:ea typeface="微软雅黑" charset="0"/>
                <a:cs typeface="Helvetica"/>
                <a:sym typeface="Helvetica"/>
              </a:endParaRPr>
            </a:p>
          </p:txBody>
        </p:sp>
        <p:grpSp>
          <p:nvGrpSpPr>
            <p:cNvPr id="229" name="组合 228"/>
            <p:cNvGrpSpPr/>
            <p:nvPr/>
          </p:nvGrpSpPr>
          <p:grpSpPr>
            <a:xfrm>
              <a:off x="879" y="9233"/>
              <a:ext cx="17534" cy="807"/>
              <a:chOff x="558236" y="5862840"/>
              <a:chExt cx="11134085" cy="512643"/>
            </a:xfrm>
          </p:grpSpPr>
          <p:sp>
            <p:nvSpPr>
              <p:cNvPr id="230" name="矩形 229"/>
              <p:cNvSpPr/>
              <p:nvPr/>
            </p:nvSpPr>
            <p:spPr>
              <a:xfrm>
                <a:off x="558236" y="5862840"/>
                <a:ext cx="11134085" cy="512643"/>
              </a:xfrm>
              <a:prstGeom prst="rect">
                <a:avLst/>
              </a:prstGeom>
              <a:solidFill>
                <a:srgbClr val="CED2D5">
                  <a:alpha val="61000"/>
                </a:srgbClr>
              </a:solidFill>
              <a:ln w="12700" cmpd="sng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72000" rIns="0" bIns="0" anchor="t" anchorCtr="0"/>
              <a:lstStyle/>
              <a:p>
                <a:pPr algn="ctr"/>
                <a:endParaRPr lang="zh-CN" altLang="en-US" sz="1600" dirty="0">
                  <a:solidFill>
                    <a:srgbClr val="E60012"/>
                  </a:solidFill>
                  <a:latin typeface="微软雅黑" charset="0"/>
                  <a:ea typeface="微软雅黑" charset="0"/>
                  <a:sym typeface="Helvetica"/>
                </a:endParaRPr>
              </a:p>
            </p:txBody>
          </p:sp>
          <p:sp>
            <p:nvSpPr>
              <p:cNvPr id="231" name="文本框 230"/>
              <p:cNvSpPr txBox="1"/>
              <p:nvPr/>
            </p:nvSpPr>
            <p:spPr>
              <a:xfrm>
                <a:off x="621999" y="5962195"/>
                <a:ext cx="10957540" cy="313932"/>
              </a:xfrm>
              <a:prstGeom prst="rect">
                <a:avLst/>
              </a:prstGeom>
              <a:solidFill>
                <a:srgbClr val="CF0057"/>
              </a:solidFill>
              <a:ln w="6350" cmpd="sng">
                <a:noFill/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21753" tIns="60879" rIns="121753" bIns="60879" rtlCol="0" anchor="ctr"/>
              <a:lstStyle>
                <a:defPPr>
                  <a:defRPr lang="zh-CN"/>
                </a:defPPr>
                <a:lvl1pPr algn="ctr">
                  <a:defRPr sz="1200">
                    <a:solidFill>
                      <a:schemeClr val="bg1"/>
                    </a:solidFill>
                    <a:latin typeface="+mj-ea"/>
                    <a:ea typeface="+mj-ea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zh-CN" altLang="en-US" sz="1600" dirty="0">
                    <a:latin typeface="微软雅黑" charset="0"/>
                    <a:ea typeface="微软雅黑" charset="0"/>
                  </a:rPr>
                  <a:t>资源使用率提高</a:t>
                </a:r>
                <a:r>
                  <a:rPr lang="en-US" altLang="zh-CN" sz="1600" dirty="0">
                    <a:latin typeface="微软雅黑" charset="0"/>
                    <a:ea typeface="微软雅黑" charset="0"/>
                  </a:rPr>
                  <a:t> ~33%</a:t>
                </a:r>
                <a:r>
                  <a:rPr lang="zh-CN" altLang="en-US" sz="1600" dirty="0">
                    <a:latin typeface="微软雅黑" charset="0"/>
                    <a:ea typeface="微软雅黑" charset="0"/>
                  </a:rPr>
                  <a:t>              连通性提高  </a:t>
                </a:r>
                <a:r>
                  <a:rPr lang="en-US" altLang="zh-CN" sz="1600" dirty="0">
                    <a:latin typeface="微软雅黑" charset="0"/>
                    <a:ea typeface="微软雅黑" charset="0"/>
                  </a:rPr>
                  <a:t>~10%</a:t>
                </a:r>
                <a:r>
                  <a:rPr lang="zh-CN" altLang="en-US" sz="1600" dirty="0">
                    <a:latin typeface="微软雅黑" charset="0"/>
                    <a:ea typeface="微软雅黑" charset="0"/>
                  </a:rPr>
                  <a:t>          成本降低</a:t>
                </a:r>
                <a:r>
                  <a:rPr lang="zh-CN" altLang="en-US" sz="1600" dirty="0">
                    <a:latin typeface="微软雅黑" charset="0"/>
                    <a:ea typeface="微软雅黑" charset="0"/>
                    <a:sym typeface="+mn-ea"/>
                  </a:rPr>
                  <a:t>  </a:t>
                </a:r>
                <a:r>
                  <a:rPr lang="en-US" altLang="zh-CN" sz="1600" dirty="0">
                    <a:latin typeface="微软雅黑" charset="0"/>
                    <a:ea typeface="微软雅黑" charset="0"/>
                    <a:sym typeface="+mn-ea"/>
                  </a:rPr>
                  <a:t>~</a:t>
                </a:r>
                <a:r>
                  <a:rPr lang="en-US" altLang="zh-CN" sz="1600" dirty="0">
                    <a:latin typeface="微软雅黑" charset="0"/>
                    <a:ea typeface="微软雅黑" charset="0"/>
                  </a:rPr>
                  <a:t>10%+</a:t>
                </a:r>
                <a:endParaRPr lang="zh-CN" altLang="en-US" sz="1600" dirty="0">
                  <a:latin typeface="微软雅黑" charset="0"/>
                  <a:ea typeface="微软雅黑" charset="0"/>
                  <a:sym typeface="Helvetica"/>
                </a:endParaRPr>
              </a:p>
            </p:txBody>
          </p:sp>
          <p:sp>
            <p:nvSpPr>
              <p:cNvPr id="232" name="Shape 286"/>
              <p:cNvSpPr>
                <a:spLocks noChangeArrowheads="1"/>
              </p:cNvSpPr>
              <p:nvPr/>
            </p:nvSpPr>
            <p:spPr bwMode="auto">
              <a:xfrm>
                <a:off x="729391" y="5987212"/>
                <a:ext cx="1128512" cy="263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square" lIns="50799" rIns="50799" anchor="ctr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600" b="1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3" name="Shape 286"/>
            <p:cNvSpPr>
              <a:spLocks noChangeArrowheads="1"/>
            </p:cNvSpPr>
            <p:nvPr/>
          </p:nvSpPr>
          <p:spPr bwMode="auto">
            <a:xfrm>
              <a:off x="1069" y="8016"/>
              <a:ext cx="1857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50799" rIns="50799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600" b="1" dirty="0">
                  <a:latin typeface="微软雅黑" charset="0"/>
                  <a:ea typeface="微软雅黑" charset="0"/>
                  <a:cs typeface="微软雅黑" charset="0"/>
                  <a:sym typeface="Arial" panose="020B0604020202020204" pitchFamily="34" charset="0"/>
                </a:rPr>
                <a:t>统一运维</a:t>
              </a:r>
              <a:endParaRPr kumimoji="1" lang="en-US" altLang="zh-CN" sz="1600" b="1" dirty="0"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endParaRPr>
            </a:p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600" b="1" dirty="0">
                  <a:latin typeface="微软雅黑" charset="0"/>
                  <a:ea typeface="微软雅黑" charset="0"/>
                  <a:cs typeface="微软雅黑" charset="0"/>
                  <a:sym typeface="Arial" panose="020B0604020202020204" pitchFamily="34" charset="0"/>
                </a:rPr>
                <a:t>管理</a:t>
              </a:r>
              <a:endParaRPr kumimoji="1" lang="zh-CN" altLang="en-US" sz="16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endParaRPr>
            </a:p>
          </p:txBody>
        </p:sp>
        <p:sp>
          <p:nvSpPr>
            <p:cNvPr id="234" name="Shape 286"/>
            <p:cNvSpPr>
              <a:spLocks noChangeArrowheads="1"/>
            </p:cNvSpPr>
            <p:nvPr/>
          </p:nvSpPr>
          <p:spPr bwMode="auto">
            <a:xfrm>
              <a:off x="1170" y="5700"/>
              <a:ext cx="1252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50799" rIns="50799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600" b="1" dirty="0">
                  <a:latin typeface="微软雅黑" charset="0"/>
                  <a:ea typeface="微软雅黑" charset="0"/>
                  <a:cs typeface="微软雅黑" panose="020B0503020204020204" pitchFamily="34" charset="-122"/>
                  <a:sym typeface="Arial" panose="020B0604020202020204" pitchFamily="34" charset="0"/>
                </a:rPr>
                <a:t>系统建设</a:t>
              </a:r>
              <a:endParaRPr lang="zh-CN" altLang="en-US" sz="16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" name="Shape 286"/>
            <p:cNvSpPr>
              <a:spLocks noChangeArrowheads="1"/>
            </p:cNvSpPr>
            <p:nvPr/>
          </p:nvSpPr>
          <p:spPr bwMode="auto">
            <a:xfrm>
              <a:off x="1122" y="2572"/>
              <a:ext cx="1408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50799" rIns="50799" anchor="ctr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600" b="1" dirty="0">
                  <a:latin typeface="微软雅黑" charset="0"/>
                  <a:ea typeface="微软雅黑" charset="0"/>
                  <a:cs typeface="微软雅黑" panose="020B0503020204020204" pitchFamily="34" charset="-122"/>
                  <a:sym typeface="Arial" panose="020B0604020202020204" pitchFamily="34" charset="0"/>
                </a:rPr>
                <a:t>系统规划</a:t>
              </a:r>
              <a:endParaRPr kumimoji="1" lang="zh-CN" altLang="en-US" sz="16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36" name="组合 235"/>
            <p:cNvGrpSpPr/>
            <p:nvPr/>
          </p:nvGrpSpPr>
          <p:grpSpPr>
            <a:xfrm>
              <a:off x="2926" y="8144"/>
              <a:ext cx="15197" cy="437"/>
              <a:chOff x="1857745" y="5156804"/>
              <a:chExt cx="9650481" cy="277200"/>
            </a:xfrm>
          </p:grpSpPr>
          <p:sp>
            <p:nvSpPr>
              <p:cNvPr id="238" name="Shape 293"/>
              <p:cNvSpPr>
                <a:spLocks noChangeArrowheads="1"/>
              </p:cNvSpPr>
              <p:nvPr/>
            </p:nvSpPr>
            <p:spPr bwMode="auto">
              <a:xfrm>
                <a:off x="1857745" y="5156804"/>
                <a:ext cx="1208364" cy="27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运维报表</a:t>
                </a:r>
                <a:endParaRPr lang="zh-CN" altLang="en-US" sz="14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0" name="Shape 293"/>
              <p:cNvSpPr>
                <a:spLocks noChangeArrowheads="1"/>
              </p:cNvSpPr>
              <p:nvPr/>
            </p:nvSpPr>
            <p:spPr bwMode="auto">
              <a:xfrm>
                <a:off x="5475685" y="5156804"/>
                <a:ext cx="1208386" cy="27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季度升级</a:t>
                </a:r>
                <a:endParaRPr lang="zh-CN" altLang="en-US" sz="14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3" name="Shape 293"/>
              <p:cNvSpPr>
                <a:spLocks noChangeArrowheads="1"/>
              </p:cNvSpPr>
              <p:nvPr/>
            </p:nvSpPr>
            <p:spPr bwMode="auto">
              <a:xfrm>
                <a:off x="9093803" y="5156804"/>
                <a:ext cx="1208386" cy="27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流程</a:t>
                </a:r>
                <a:endParaRPr lang="zh-CN" altLang="en-US" sz="14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4" name="Shape 293"/>
              <p:cNvSpPr>
                <a:spLocks noChangeArrowheads="1"/>
              </p:cNvSpPr>
              <p:nvPr/>
            </p:nvSpPr>
            <p:spPr bwMode="auto">
              <a:xfrm>
                <a:off x="7887764" y="5156804"/>
                <a:ext cx="1208386" cy="27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业务规则</a:t>
                </a:r>
                <a:endParaRPr lang="zh-CN" altLang="en-US" sz="14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5" name="Shape 293"/>
              <p:cNvSpPr>
                <a:spLocks noChangeArrowheads="1"/>
              </p:cNvSpPr>
              <p:nvPr/>
            </p:nvSpPr>
            <p:spPr bwMode="auto">
              <a:xfrm>
                <a:off x="10299840" y="5156804"/>
                <a:ext cx="1208386" cy="27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自动化</a:t>
                </a:r>
                <a:endParaRPr lang="zh-CN" altLang="en-US" sz="14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9" name="Shape 293"/>
              <p:cNvSpPr>
                <a:spLocks noChangeArrowheads="1"/>
              </p:cNvSpPr>
              <p:nvPr/>
            </p:nvSpPr>
            <p:spPr bwMode="auto">
              <a:xfrm>
                <a:off x="6681724" y="5156804"/>
                <a:ext cx="1208386" cy="27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系统巡检</a:t>
                </a:r>
                <a:endParaRPr lang="zh-CN" altLang="en-US" sz="14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1" name="Shape 293"/>
              <p:cNvSpPr>
                <a:spLocks noChangeArrowheads="1"/>
              </p:cNvSpPr>
              <p:nvPr/>
            </p:nvSpPr>
            <p:spPr bwMode="auto">
              <a:xfrm>
                <a:off x="3063607" y="5156804"/>
                <a:ext cx="1208386" cy="27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故障分析</a:t>
                </a:r>
                <a:endParaRPr lang="zh-CN" altLang="en-US" sz="14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2" name="Shape 293"/>
              <p:cNvSpPr>
                <a:spLocks noChangeArrowheads="1"/>
              </p:cNvSpPr>
              <p:nvPr/>
            </p:nvSpPr>
            <p:spPr bwMode="auto">
              <a:xfrm>
                <a:off x="4269646" y="5156804"/>
                <a:ext cx="1208386" cy="27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charset="0"/>
                    <a:ea typeface="微软雅黑" charset="0"/>
                    <a:sym typeface="微软雅黑" panose="020B0503020204020204" pitchFamily="34" charset="-122"/>
                  </a:rPr>
                  <a:t>设备冗余</a:t>
                </a:r>
                <a:endParaRPr lang="zh-CN" altLang="en-US" sz="1400" b="1" dirty="0">
                  <a:solidFill>
                    <a:srgbClr val="002060"/>
                  </a:solidFill>
                  <a:latin typeface="微软雅黑" charset="0"/>
                  <a:ea typeface="微软雅黑" charset="0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280664" y="485253"/>
            <a:ext cx="613866" cy="320403"/>
            <a:chOff x="233417" y="523335"/>
            <a:chExt cx="412207" cy="20369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exels-cookiecutter-173238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4471650" cy="860488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-33873"/>
            <a:ext cx="14471650" cy="8604250"/>
          </a:xfrm>
          <a:prstGeom prst="rect">
            <a:avLst/>
          </a:prstGeom>
          <a:solidFill>
            <a:schemeClr val="bg2">
              <a:lumMod val="1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70">
              <a:latin typeface="微软雅黑" charset="0"/>
              <a:ea typeface="微软雅黑" charset="0"/>
            </a:endParaRPr>
          </a:p>
        </p:txBody>
      </p:sp>
      <p:sp>
        <p:nvSpPr>
          <p:cNvPr id="146" name="Shape 221"/>
          <p:cNvSpPr>
            <a:spLocks noChangeArrowheads="1"/>
          </p:cNvSpPr>
          <p:nvPr/>
        </p:nvSpPr>
        <p:spPr bwMode="auto">
          <a:xfrm>
            <a:off x="0" y="2428882"/>
            <a:ext cx="14471650" cy="520964"/>
          </a:xfrm>
          <a:prstGeom prst="roundRect">
            <a:avLst>
              <a:gd name="adj" fmla="val 0"/>
            </a:avLst>
          </a:prstGeom>
          <a:gradFill>
            <a:gsLst>
              <a:gs pos="100000">
                <a:srgbClr val="7030A0"/>
              </a:gs>
              <a:gs pos="0">
                <a:srgbClr val="0070C0"/>
              </a:gs>
            </a:gsLst>
            <a:lin ang="0" scaled="0"/>
          </a:gradFill>
          <a:ln w="158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zh-CN" sz="166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0" name="圆角矩形 98"/>
          <p:cNvSpPr/>
          <p:nvPr/>
        </p:nvSpPr>
        <p:spPr>
          <a:xfrm>
            <a:off x="1551730" y="2456948"/>
            <a:ext cx="4323923" cy="524650"/>
          </a:xfrm>
          <a:prstGeom prst="roundRect">
            <a:avLst>
              <a:gd name="adj" fmla="val 11397"/>
            </a:avLst>
          </a:prstGeom>
          <a:noFill/>
          <a:ln w="3175" cmpd="sng"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518" tIns="72262" rIns="144518" bIns="72262" rtlCol="0" anchor="ctr"/>
          <a:lstStyle/>
          <a:p>
            <a:r>
              <a:rPr lang="zh-CN" altLang="en-US" sz="2850" dirty="0">
                <a:solidFill>
                  <a:schemeClr val="bg1"/>
                </a:solidFill>
                <a:latin typeface="微软雅黑" charset="0"/>
                <a:ea typeface="微软雅黑" charset="0"/>
                <a:sym typeface="Arial" panose="020B0604020202020204" pitchFamily="34" charset="0"/>
              </a:rPr>
              <a:t>传统网络管理模式</a:t>
            </a:r>
            <a:endParaRPr lang="zh-CN" altLang="en-US" sz="2850" dirty="0">
              <a:solidFill>
                <a:schemeClr val="bg1"/>
              </a:solidFill>
              <a:latin typeface="微软雅黑" charset="0"/>
              <a:ea typeface="微软雅黑" charset="0"/>
              <a:sym typeface="Arial" panose="020B0604020202020204" pitchFamily="34" charset="0"/>
            </a:endParaRPr>
          </a:p>
        </p:txBody>
      </p:sp>
      <p:sp>
        <p:nvSpPr>
          <p:cNvPr id="61" name="圆角矩形 96"/>
          <p:cNvSpPr/>
          <p:nvPr/>
        </p:nvSpPr>
        <p:spPr>
          <a:xfrm>
            <a:off x="8508365" y="2457208"/>
            <a:ext cx="5260340" cy="511810"/>
          </a:xfrm>
          <a:prstGeom prst="roundRect">
            <a:avLst>
              <a:gd name="adj" fmla="val 13451"/>
            </a:avLst>
          </a:prstGeom>
          <a:noFill/>
          <a:ln w="3175" cmpd="sng"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518" tIns="72262" rIns="144518" bIns="72262" rtlCol="0" anchor="ctr"/>
          <a:lstStyle/>
          <a:p>
            <a:pPr algn="ctr"/>
            <a:r>
              <a:rPr lang="zh-CN" altLang="en-US" sz="2850" dirty="0" err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基于“运行标准化”策略</a:t>
            </a:r>
            <a:endParaRPr lang="zh-CN" altLang="en-US" sz="2850" dirty="0" err="1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39099" y="2327050"/>
            <a:ext cx="878205" cy="74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75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VS</a:t>
            </a:r>
            <a:endParaRPr kumimoji="1" lang="en-US" altLang="zh-CN" sz="4275" b="1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52876" y="1809672"/>
            <a:ext cx="12715829" cy="58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zh-CN" altLang="en-US" sz="2135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 一次性规划，长期节省</a:t>
            </a:r>
            <a:r>
              <a:rPr lang="en-US" altLang="zh-CN" sz="2135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 /</a:t>
            </a:r>
            <a:r>
              <a:rPr lang="zh-CN" altLang="en-US" sz="2135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资源效能提升</a:t>
            </a:r>
            <a:r>
              <a:rPr lang="en-US" altLang="zh-CN" sz="2135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/</a:t>
            </a:r>
            <a:r>
              <a:rPr lang="zh-CN" altLang="en-US" sz="2135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 故障率降低</a:t>
            </a:r>
            <a:r>
              <a:rPr lang="en-US" altLang="zh-CN" sz="2135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 / </a:t>
            </a:r>
            <a:r>
              <a:rPr lang="zh-CN" altLang="en-US" sz="2135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连通性增强</a:t>
            </a:r>
            <a:r>
              <a:rPr lang="zh-CN" altLang="en-US" sz="2135" u="sng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  <a:sym typeface="Arial" panose="020B0604020202020204" pitchFamily="34" charset="0"/>
              </a:rPr>
              <a:t> </a:t>
            </a:r>
            <a:endParaRPr lang="zh-CN" altLang="en-US" sz="2135" u="sng" dirty="0">
              <a:solidFill>
                <a:srgbClr val="00A1FF"/>
              </a:solidFill>
              <a:latin typeface="微软雅黑" charset="0"/>
              <a:ea typeface="微软雅黑" charset="0"/>
              <a:cs typeface="微软雅黑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82147" y="370281"/>
            <a:ext cx="10161905" cy="703580"/>
          </a:xfrm>
          <a:prstGeom prst="rect">
            <a:avLst/>
          </a:prstGeom>
          <a:noFill/>
        </p:spPr>
        <p:txBody>
          <a:bodyPr wrap="square" lIns="206632" tIns="103318" rIns="206632" bIns="1033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>
                <a:solidFill>
                  <a:srgbClr val="00A1FF"/>
                </a:solidFill>
                <a:latin typeface="微软雅黑" charset="0"/>
                <a:ea typeface="微软雅黑" charset="0"/>
                <a:cs typeface="微软雅黑" charset="0"/>
              </a:rPr>
              <a:t>运行标准化</a:t>
            </a:r>
            <a:r>
              <a:rPr lang="zh-CN" altLang="en-US" sz="3600" dirty="0">
                <a:solidFill>
                  <a:srgbClr val="E50410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大幅提升企业网络运行效能</a:t>
            </a:r>
            <a:endParaRPr lang="zh-CN" altLang="en-US" sz="3600" dirty="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588" y="7130415"/>
            <a:ext cx="5318605" cy="46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algn="ctr"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46685" algn="r">
              <a:lnSpc>
                <a:spcPct val="150000"/>
              </a:lnSpc>
              <a:tabLst>
                <a:tab pos="177800" algn="l"/>
                <a:tab pos="495300" algn="l"/>
              </a:tabLst>
            </a:pPr>
            <a:r>
              <a:rPr lang="zh-CN" altLang="en-US" sz="1245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只分析故障分析，未升级冗余标准和运行规划</a:t>
            </a:r>
            <a:endParaRPr lang="zh-CN" altLang="en-US" sz="1245" b="1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675640" y="3237230"/>
            <a:ext cx="13166725" cy="4704080"/>
          </a:xfrm>
          <a:prstGeom prst="rect">
            <a:avLst/>
          </a:prstGeom>
          <a:solidFill>
            <a:schemeClr val="bg1">
              <a:lumMod val="9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3560" dirty="0">
              <a:latin typeface="微软雅黑" charset="0"/>
              <a:ea typeface="微软雅黑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30555" y="3341370"/>
            <a:ext cx="13900785" cy="4274820"/>
            <a:chOff x="993" y="5262"/>
            <a:chExt cx="21891" cy="6732"/>
          </a:xfrm>
        </p:grpSpPr>
        <p:sp>
          <p:nvSpPr>
            <p:cNvPr id="152" name="文本框 151"/>
            <p:cNvSpPr txBox="1"/>
            <p:nvPr/>
          </p:nvSpPr>
          <p:spPr>
            <a:xfrm>
              <a:off x="3129" y="10034"/>
              <a:ext cx="5532" cy="6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467995" indent="-174625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355600" algn="l"/>
                  <a:tab pos="990600" algn="l"/>
                </a:tabLst>
                <a:defRPr kumimoji="1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46685" indent="0" algn="r"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只按照传输容量进行路由分配</a:t>
              </a:r>
              <a:endPara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993" y="6873"/>
              <a:ext cx="7498" cy="5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marL="467995" indent="-174625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355600" algn="l"/>
                  <a:tab pos="990600" algn="l"/>
                </a:tabLst>
                <a:defRPr kumimoji="1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46685" indent="0" algn="r"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网络仅做拓扑规划，局域网和广域传输路径不清晰</a:t>
              </a:r>
              <a:endPara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1288" y="8561"/>
              <a:ext cx="7203" cy="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kumimoji="1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46685" algn="r">
                <a:lnSpc>
                  <a:spcPct val="150000"/>
                </a:lnSpc>
                <a:tabLst>
                  <a:tab pos="177800" algn="l"/>
                  <a:tab pos="495300" algn="l"/>
                </a:tabLst>
              </a:pPr>
              <a:r>
                <a:rPr lang="zh-CN" altLang="en-US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网络资源未做优先级和冗余管理，造成资源使用率降低</a:t>
              </a:r>
              <a:endParaRPr lang="zh-CN" altLang="en-US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3083" y="5262"/>
              <a:ext cx="5374" cy="7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kumimoji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46685" algn="r">
                <a:lnSpc>
                  <a:spcPct val="150000"/>
                </a:lnSpc>
                <a:tabLst>
                  <a:tab pos="177800" algn="l"/>
                  <a:tab pos="495300" algn="l"/>
                </a:tabLs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传输资源混着用，特殊需求不能满足</a:t>
              </a:r>
              <a:endPara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cxnSp>
          <p:nvCxnSpPr>
            <p:cNvPr id="156" name="直接连接符 70"/>
            <p:cNvCxnSpPr/>
            <p:nvPr/>
          </p:nvCxnSpPr>
          <p:spPr>
            <a:xfrm flipV="1">
              <a:off x="2004" y="6246"/>
              <a:ext cx="6432" cy="1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71"/>
            <p:cNvCxnSpPr/>
            <p:nvPr/>
          </p:nvCxnSpPr>
          <p:spPr>
            <a:xfrm>
              <a:off x="2004" y="7841"/>
              <a:ext cx="6487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72"/>
            <p:cNvCxnSpPr/>
            <p:nvPr/>
          </p:nvCxnSpPr>
          <p:spPr>
            <a:xfrm>
              <a:off x="1961" y="9445"/>
              <a:ext cx="6530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14590" y="6873"/>
              <a:ext cx="6702" cy="7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marL="467995" indent="-174625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355600" algn="l"/>
                  <a:tab pos="990600" algn="l"/>
                </a:tabLst>
                <a:defRPr kumimoji="1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46685" indent="0"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传输资源按照传输距离、传输等级和容量分配，等级化使用</a:t>
              </a:r>
              <a:endPara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4818" y="8561"/>
              <a:ext cx="5648" cy="5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kumimoji="1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46685" algn="l">
                <a:lnSpc>
                  <a:spcPct val="150000"/>
                </a:lnSpc>
                <a:tabLst>
                  <a:tab pos="177800" algn="l"/>
                  <a:tab pos="495300" algn="l"/>
                </a:tabLst>
              </a:pPr>
              <a:r>
                <a:rPr lang="zh-CN" altLang="en-US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通过传输等级设定，提升传输资源使用率</a:t>
              </a:r>
              <a:endParaRPr lang="zh-CN" altLang="en-US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4590" y="5262"/>
              <a:ext cx="6357" cy="6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kumimoji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46685" algn="l">
                <a:lnSpc>
                  <a:spcPct val="150000"/>
                </a:lnSpc>
                <a:tabLst>
                  <a:tab pos="177800" algn="l"/>
                  <a:tab pos="495300" algn="l"/>
                </a:tabLs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通过连通需求进行分类分级，提升网络稳定性 </a:t>
              </a:r>
              <a:endPara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cxnSp>
          <p:nvCxnSpPr>
            <p:cNvPr id="57" name="直接连接符 70"/>
            <p:cNvCxnSpPr/>
            <p:nvPr/>
          </p:nvCxnSpPr>
          <p:spPr>
            <a:xfrm flipV="1">
              <a:off x="14633" y="6246"/>
              <a:ext cx="6432" cy="1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71"/>
            <p:cNvCxnSpPr/>
            <p:nvPr/>
          </p:nvCxnSpPr>
          <p:spPr>
            <a:xfrm>
              <a:off x="14708" y="7841"/>
              <a:ext cx="6487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72"/>
            <p:cNvCxnSpPr/>
            <p:nvPr/>
          </p:nvCxnSpPr>
          <p:spPr>
            <a:xfrm>
              <a:off x="14818" y="9428"/>
              <a:ext cx="6530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2"/>
            <p:cNvCxnSpPr/>
            <p:nvPr/>
          </p:nvCxnSpPr>
          <p:spPr>
            <a:xfrm>
              <a:off x="1927" y="10769"/>
              <a:ext cx="6530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72"/>
            <p:cNvCxnSpPr/>
            <p:nvPr/>
          </p:nvCxnSpPr>
          <p:spPr>
            <a:xfrm>
              <a:off x="14710" y="10805"/>
              <a:ext cx="6530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14707" y="11229"/>
              <a:ext cx="6641" cy="7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kumimoji="1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46685"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  <a:tabLst>
                  <a:tab pos="355600" algn="l"/>
                  <a:tab pos="990600" algn="l"/>
                </a:tabLst>
              </a:pPr>
              <a:r>
                <a:rPr lang="zh-CN" altLang="en-US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针对故障和运行报表分析运行现状，进行系统运行和管理升级</a:t>
              </a:r>
              <a:endParaRPr lang="zh-CN" altLang="en-US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4710" y="10091"/>
              <a:ext cx="8174" cy="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kumimoji="1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46685" indent="0" algn="l">
                <a:lnSpc>
                  <a:spcPct val="150000"/>
                </a:lnSpc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  <a:sym typeface="+mn-ea"/>
                </a:rPr>
                <a:t>按照传输资源等级和需求级别进行路径设</a:t>
              </a:r>
              <a:endParaRPr lang="zh-CN" altLang="en-US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10802" y="5262"/>
              <a:ext cx="1719" cy="7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375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连通性</a:t>
              </a:r>
              <a:endParaRPr kumimoji="1" lang="zh-CN" altLang="en-US" sz="2375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10550" y="8561"/>
              <a:ext cx="2209" cy="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375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运行标准</a:t>
              </a:r>
              <a:endParaRPr kumimoji="1" lang="zh-CN" altLang="en-US" sz="2375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10563" y="10034"/>
              <a:ext cx="2196" cy="7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375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路由策略</a:t>
              </a:r>
              <a:endParaRPr kumimoji="1" lang="zh-CN" altLang="en-US" sz="2375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cxnSp>
          <p:nvCxnSpPr>
            <p:cNvPr id="116" name="直接连接符 70"/>
            <p:cNvCxnSpPr/>
            <p:nvPr/>
          </p:nvCxnSpPr>
          <p:spPr>
            <a:xfrm flipV="1">
              <a:off x="10253" y="6246"/>
              <a:ext cx="2745" cy="2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71"/>
            <p:cNvCxnSpPr/>
            <p:nvPr/>
          </p:nvCxnSpPr>
          <p:spPr>
            <a:xfrm>
              <a:off x="10277" y="7841"/>
              <a:ext cx="2768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72"/>
            <p:cNvCxnSpPr/>
            <p:nvPr/>
          </p:nvCxnSpPr>
          <p:spPr>
            <a:xfrm>
              <a:off x="10277" y="9444"/>
              <a:ext cx="2786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72"/>
            <p:cNvCxnSpPr/>
            <p:nvPr/>
          </p:nvCxnSpPr>
          <p:spPr>
            <a:xfrm>
              <a:off x="10277" y="10751"/>
              <a:ext cx="2786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/>
          </p:nvSpPr>
          <p:spPr>
            <a:xfrm>
              <a:off x="10616" y="6873"/>
              <a:ext cx="2382" cy="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zh-CN" altLang="en-US" sz="2375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资源分配</a:t>
              </a:r>
              <a:endParaRPr kumimoji="1" lang="zh-CN" altLang="en-US" sz="2375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616" y="11229"/>
              <a:ext cx="2209" cy="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sz="2375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运行分析</a:t>
              </a:r>
              <a:endParaRPr kumimoji="1" lang="zh-CN" altLang="en-US" sz="2375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80664" y="485253"/>
            <a:ext cx="613866" cy="320403"/>
            <a:chOff x="233417" y="523335"/>
            <a:chExt cx="412207" cy="20369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文本框 140"/>
          <p:cNvSpPr/>
          <p:nvPr/>
        </p:nvSpPr>
        <p:spPr>
          <a:xfrm>
            <a:off x="1427480" y="4286250"/>
            <a:ext cx="11776075" cy="3711575"/>
          </a:xfrm>
          <a:prstGeom prst="roundRect">
            <a:avLst>
              <a:gd name="adj" fmla="val 3319"/>
            </a:avLst>
          </a:prstGeom>
          <a:solidFill>
            <a:srgbClr val="D9DADC">
              <a:alpha val="61000"/>
            </a:srgbClr>
          </a:solidFill>
          <a:ln w="15875">
            <a:noFill/>
          </a:ln>
        </p:spPr>
        <p:txBody>
          <a:bodyPr anchor="ctr" anchorCtr="0"/>
          <a:lstStyle/>
          <a:p>
            <a:pPr lvl="0" algn="ctr" defTabSz="1183640" eaLnBrk="0" fontAlgn="ctr" hangingPunct="0">
              <a:lnSpc>
                <a:spcPct val="110000"/>
              </a:lnSpc>
              <a:buClrTx/>
              <a:buSzTx/>
              <a:buFontTx/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1089025" y="424815"/>
            <a:ext cx="10041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【</a:t>
            </a:r>
            <a:r>
              <a:rPr lang="zh-CN" altLang="en-US" sz="3200" b="1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成长型企业</a:t>
            </a:r>
            <a:r>
              <a:rPr lang="zh-CN" altLang="en-US" sz="3200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】</a:t>
            </a:r>
            <a:r>
              <a:rPr lang="zh-CN" altLang="en-US" sz="32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网络传输系统选型与管理指导</a:t>
            </a:r>
            <a:endParaRPr lang="zh-CN" altLang="en-US" sz="3200" dirty="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sp>
        <p:nvSpPr>
          <p:cNvPr id="7255" name="Line"/>
          <p:cNvSpPr/>
          <p:nvPr/>
        </p:nvSpPr>
        <p:spPr>
          <a:xfrm>
            <a:off x="1815465" y="6435725"/>
            <a:ext cx="2688590" cy="0"/>
          </a:xfrm>
          <a:prstGeom prst="line">
            <a:avLst/>
          </a:prstGeom>
          <a:ln w="9525" cap="flat" cmpd="sng" algn="ctr">
            <a:solidFill>
              <a:prstClr val="black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7256" name="Line"/>
          <p:cNvSpPr/>
          <p:nvPr/>
        </p:nvSpPr>
        <p:spPr>
          <a:xfrm>
            <a:off x="1815465" y="7109460"/>
            <a:ext cx="2688590" cy="0"/>
          </a:xfrm>
          <a:prstGeom prst="line">
            <a:avLst/>
          </a:prstGeom>
          <a:ln w="9525" cap="flat" cmpd="sng" algn="ctr">
            <a:solidFill>
              <a:prstClr val="black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7257" name="Line"/>
          <p:cNvSpPr/>
          <p:nvPr/>
        </p:nvSpPr>
        <p:spPr>
          <a:xfrm>
            <a:off x="1815465" y="7783195"/>
            <a:ext cx="2688590" cy="0"/>
          </a:xfrm>
          <a:prstGeom prst="line">
            <a:avLst/>
          </a:prstGeom>
          <a:ln w="9525" cap="flat" cmpd="sng" algn="ctr">
            <a:solidFill>
              <a:prstClr val="black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7270" name="Line"/>
          <p:cNvSpPr/>
          <p:nvPr/>
        </p:nvSpPr>
        <p:spPr>
          <a:xfrm>
            <a:off x="4607560" y="6435725"/>
            <a:ext cx="2688590" cy="0"/>
          </a:xfrm>
          <a:prstGeom prst="line">
            <a:avLst/>
          </a:prstGeom>
          <a:ln w="9525" cap="flat" cmpd="sng" algn="ctr">
            <a:solidFill>
              <a:prstClr val="black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7271" name="Line"/>
          <p:cNvSpPr/>
          <p:nvPr/>
        </p:nvSpPr>
        <p:spPr>
          <a:xfrm>
            <a:off x="4607560" y="7109460"/>
            <a:ext cx="2688590" cy="0"/>
          </a:xfrm>
          <a:prstGeom prst="line">
            <a:avLst/>
          </a:prstGeom>
          <a:ln w="9525" cap="flat" cmpd="sng" algn="ctr">
            <a:solidFill>
              <a:prstClr val="black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7272" name="Line"/>
          <p:cNvSpPr/>
          <p:nvPr/>
        </p:nvSpPr>
        <p:spPr>
          <a:xfrm>
            <a:off x="4607560" y="7783195"/>
            <a:ext cx="2688590" cy="0"/>
          </a:xfrm>
          <a:prstGeom prst="line">
            <a:avLst/>
          </a:prstGeom>
          <a:ln w="9525" cap="flat" cmpd="sng" algn="ctr">
            <a:solidFill>
              <a:prstClr val="black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7277" name="Rounded Rectangle"/>
          <p:cNvSpPr/>
          <p:nvPr/>
        </p:nvSpPr>
        <p:spPr>
          <a:xfrm>
            <a:off x="4621530" y="4698365"/>
            <a:ext cx="2591435" cy="818515"/>
          </a:xfrm>
          <a:prstGeom prst="roundRect">
            <a:avLst>
              <a:gd name="adj" fmla="val 306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799254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600">
              <a:latin typeface="微软雅黑" charset="0"/>
              <a:ea typeface="微软雅黑" charset="0"/>
            </a:endParaRPr>
          </a:p>
        </p:txBody>
      </p:sp>
      <p:sp>
        <p:nvSpPr>
          <p:cNvPr id="7288" name="Line"/>
          <p:cNvSpPr/>
          <p:nvPr/>
        </p:nvSpPr>
        <p:spPr>
          <a:xfrm>
            <a:off x="7399655" y="6435725"/>
            <a:ext cx="2688590" cy="0"/>
          </a:xfrm>
          <a:prstGeom prst="line">
            <a:avLst/>
          </a:prstGeom>
          <a:ln w="9525" cap="flat" cmpd="sng" algn="ctr">
            <a:solidFill>
              <a:prstClr val="black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7289" name="Line"/>
          <p:cNvSpPr/>
          <p:nvPr/>
        </p:nvSpPr>
        <p:spPr>
          <a:xfrm>
            <a:off x="7399655" y="7109460"/>
            <a:ext cx="2688590" cy="0"/>
          </a:xfrm>
          <a:prstGeom prst="line">
            <a:avLst/>
          </a:prstGeom>
          <a:ln w="9525" cap="flat" cmpd="sng" algn="ctr">
            <a:solidFill>
              <a:prstClr val="black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7290" name="Line"/>
          <p:cNvSpPr/>
          <p:nvPr/>
        </p:nvSpPr>
        <p:spPr>
          <a:xfrm>
            <a:off x="7399655" y="7783195"/>
            <a:ext cx="2688590" cy="0"/>
          </a:xfrm>
          <a:prstGeom prst="line">
            <a:avLst/>
          </a:prstGeom>
          <a:ln w="9525" cap="flat" cmpd="sng" algn="ctr">
            <a:solidFill>
              <a:prstClr val="black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7302" name="Line"/>
          <p:cNvSpPr/>
          <p:nvPr/>
        </p:nvSpPr>
        <p:spPr>
          <a:xfrm>
            <a:off x="10191750" y="6435725"/>
            <a:ext cx="2688590" cy="0"/>
          </a:xfrm>
          <a:prstGeom prst="line">
            <a:avLst/>
          </a:prstGeom>
          <a:ln w="9525" cap="flat" cmpd="sng" algn="ctr">
            <a:solidFill>
              <a:prstClr val="black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7303" name="Line"/>
          <p:cNvSpPr/>
          <p:nvPr/>
        </p:nvSpPr>
        <p:spPr>
          <a:xfrm>
            <a:off x="10191750" y="7109460"/>
            <a:ext cx="2688590" cy="0"/>
          </a:xfrm>
          <a:prstGeom prst="line">
            <a:avLst/>
          </a:prstGeom>
          <a:ln w="9525" cap="flat" cmpd="sng" algn="ctr">
            <a:solidFill>
              <a:prstClr val="black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7304" name="Line"/>
          <p:cNvSpPr/>
          <p:nvPr/>
        </p:nvSpPr>
        <p:spPr>
          <a:xfrm>
            <a:off x="10191750" y="7783195"/>
            <a:ext cx="2688590" cy="0"/>
          </a:xfrm>
          <a:prstGeom prst="line">
            <a:avLst/>
          </a:prstGeom>
          <a:ln w="9525" cap="flat" cmpd="sng" algn="ctr">
            <a:solidFill>
              <a:prstClr val="black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7316" name="Rounded Rectangle"/>
          <p:cNvSpPr/>
          <p:nvPr/>
        </p:nvSpPr>
        <p:spPr>
          <a:xfrm>
            <a:off x="7401560" y="4699000"/>
            <a:ext cx="2685415" cy="817880"/>
          </a:xfrm>
          <a:prstGeom prst="roundRect">
            <a:avLst>
              <a:gd name="adj" fmla="val 3065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8799254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600">
              <a:latin typeface="微软雅黑" charset="0"/>
              <a:ea typeface="微软雅黑" charset="0"/>
            </a:endParaRPr>
          </a:p>
        </p:txBody>
      </p:sp>
      <p:sp>
        <p:nvSpPr>
          <p:cNvPr id="7320" name="Rounded Rectangle"/>
          <p:cNvSpPr/>
          <p:nvPr/>
        </p:nvSpPr>
        <p:spPr>
          <a:xfrm>
            <a:off x="10191750" y="4682490"/>
            <a:ext cx="2697480" cy="817880"/>
          </a:xfrm>
          <a:prstGeom prst="roundRect">
            <a:avLst>
              <a:gd name="adj" fmla="val 3065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8799254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600">
              <a:latin typeface="微软雅黑" charset="0"/>
              <a:ea typeface="微软雅黑" charset="0"/>
            </a:endParaRPr>
          </a:p>
        </p:txBody>
      </p:sp>
      <p:sp>
        <p:nvSpPr>
          <p:cNvPr id="4" name="Placeholder text"/>
          <p:cNvSpPr txBox="1"/>
          <p:nvPr/>
        </p:nvSpPr>
        <p:spPr>
          <a:xfrm>
            <a:off x="4831715" y="4802505"/>
            <a:ext cx="2027555" cy="37846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r">
              <a:defRPr sz="1600" b="0" cap="all" spc="22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algn="ctr"/>
            <a:r>
              <a:rPr lang="zh-CN" sz="1800" dirty="0">
                <a:latin typeface="微软雅黑" charset="0"/>
                <a:ea typeface="微软雅黑" charset="0"/>
              </a:rPr>
              <a:t>交换能力</a:t>
            </a:r>
            <a:endParaRPr lang="zh-CN" sz="1800" dirty="0">
              <a:latin typeface="微软雅黑" charset="0"/>
              <a:ea typeface="微软雅黑" charset="0"/>
            </a:endParaRPr>
          </a:p>
        </p:txBody>
      </p:sp>
      <p:sp>
        <p:nvSpPr>
          <p:cNvPr id="5" name="Lorem ipsum dolor sit, consectetur"/>
          <p:cNvSpPr txBox="1"/>
          <p:nvPr/>
        </p:nvSpPr>
        <p:spPr>
          <a:xfrm>
            <a:off x="4882515" y="5163185"/>
            <a:ext cx="1981835" cy="25527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r" defTabSz="457200">
              <a:defRPr sz="1600" b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保障传输容量的交换能力</a:t>
            </a:r>
            <a:endParaRPr lang="zh-CN" altLang="en-US" sz="1000" dirty="0">
              <a:solidFill>
                <a:schemeClr val="bg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6" name="Lorem ipsum dolor"/>
          <p:cNvSpPr/>
          <p:nvPr/>
        </p:nvSpPr>
        <p:spPr>
          <a:xfrm>
            <a:off x="2177415" y="5986145"/>
            <a:ext cx="1945005" cy="347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spAutoFit/>
          </a:bodyPr>
          <a:lstStyle>
            <a:lvl1pPr algn="l" defTabSz="457200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algn="ctr"/>
            <a:r>
              <a:rPr lang="zh-CN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局域网交换系统</a:t>
            </a:r>
            <a:endParaRPr lang="zh-CN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7" name="consectetur adipiscing"/>
          <p:cNvSpPr/>
          <p:nvPr/>
        </p:nvSpPr>
        <p:spPr>
          <a:xfrm>
            <a:off x="2177415" y="6666865"/>
            <a:ext cx="1961515" cy="347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spAutoFit/>
          </a:bodyPr>
          <a:lstStyle>
            <a:lvl1pPr algn="l" defTabSz="457200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algn="ctr"/>
            <a:r>
              <a:rPr lang="zh-CN" dirty="0" err="1">
                <a:solidFill>
                  <a:schemeClr val="tx1"/>
                </a:solidFill>
                <a:latin typeface="微软雅黑" charset="0"/>
                <a:ea typeface="微软雅黑" charset="0"/>
              </a:rPr>
              <a:t>广域网传输系统</a:t>
            </a:r>
            <a:endParaRPr lang="zh-CN" dirty="0" err="1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8" name="cillum dolore eu fugiat"/>
          <p:cNvSpPr/>
          <p:nvPr/>
        </p:nvSpPr>
        <p:spPr>
          <a:xfrm>
            <a:off x="2177415" y="7347585"/>
            <a:ext cx="1927860" cy="347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spAutoFit/>
          </a:bodyPr>
          <a:lstStyle>
            <a:lvl1pPr algn="l" defTabSz="457200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algn="ctr"/>
            <a:r>
              <a:rPr 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系统运行</a:t>
            </a:r>
            <a:endParaRPr lang="zh-CN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9" name="Placeholder text"/>
          <p:cNvSpPr txBox="1"/>
          <p:nvPr/>
        </p:nvSpPr>
        <p:spPr>
          <a:xfrm>
            <a:off x="7727315" y="4807585"/>
            <a:ext cx="2005965" cy="37846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r">
              <a:defRPr sz="1600" b="0" cap="all" spc="22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algn="ctr"/>
            <a:r>
              <a:rPr lang="zh-CN" sz="1800">
                <a:latin typeface="微软雅黑" charset="0"/>
                <a:ea typeface="微软雅黑" charset="0"/>
              </a:rPr>
              <a:t>传输资源</a:t>
            </a:r>
            <a:endParaRPr lang="zh-CN" sz="1800">
              <a:latin typeface="微软雅黑" charset="0"/>
              <a:ea typeface="微软雅黑" charset="0"/>
            </a:endParaRPr>
          </a:p>
        </p:txBody>
      </p:sp>
      <p:sp>
        <p:nvSpPr>
          <p:cNvPr id="10" name="Lorem ipsum dolor sit, consectetur"/>
          <p:cNvSpPr txBox="1"/>
          <p:nvPr/>
        </p:nvSpPr>
        <p:spPr>
          <a:xfrm>
            <a:off x="7519670" y="5163185"/>
            <a:ext cx="2300605" cy="25527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r" defTabSz="457200">
              <a:defRPr sz="1600" b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满足传输需求等级的资源规划</a:t>
            </a:r>
            <a:endParaRPr lang="zh-CN" altLang="en-US" sz="1000" dirty="0">
              <a:solidFill>
                <a:schemeClr val="bg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11" name="Placeholder text"/>
          <p:cNvSpPr txBox="1"/>
          <p:nvPr/>
        </p:nvSpPr>
        <p:spPr>
          <a:xfrm>
            <a:off x="10516235" y="4784725"/>
            <a:ext cx="2005965" cy="37846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r">
              <a:defRPr sz="1600" b="0" cap="all" spc="22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algn="ctr"/>
            <a:r>
              <a:rPr lang="zh-CN" sz="1800">
                <a:latin typeface="微软雅黑" charset="0"/>
                <a:ea typeface="微软雅黑" charset="0"/>
              </a:rPr>
              <a:t>连通性保障</a:t>
            </a:r>
            <a:endParaRPr lang="zh-CN" sz="1800">
              <a:latin typeface="微软雅黑" charset="0"/>
              <a:ea typeface="微软雅黑" charset="0"/>
            </a:endParaRPr>
          </a:p>
        </p:txBody>
      </p:sp>
      <p:sp>
        <p:nvSpPr>
          <p:cNvPr id="12" name="Lorem ipsum dolor sit, consectetur"/>
          <p:cNvSpPr txBox="1"/>
          <p:nvPr/>
        </p:nvSpPr>
        <p:spPr>
          <a:xfrm>
            <a:off x="10402570" y="5104765"/>
            <a:ext cx="2267585" cy="25527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r" defTabSz="457200">
              <a:defRPr sz="1600" b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保障传输质量的系统配置</a:t>
            </a:r>
            <a:endParaRPr lang="zh-CN" altLang="en-US" sz="1000" dirty="0">
              <a:solidFill>
                <a:schemeClr val="bg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48530" y="5963603"/>
            <a:ext cx="2406650" cy="3473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solidFill>
                  <a:schemeClr val="accent3"/>
                </a:solidFill>
                <a:latin typeface="微软雅黑" charset="0"/>
                <a:ea typeface="微软雅黑" charset="0"/>
                <a:sym typeface="+mn-ea"/>
              </a:rPr>
              <a:t>传输需求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微软雅黑" charset="0"/>
              <a:ea typeface="微软雅黑" charset="0"/>
              <a:cs typeface="Helvetica Neue" panose="02000503000000020004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48530" y="6639243"/>
            <a:ext cx="2406650" cy="3473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+mn-ea"/>
              </a:rPr>
              <a:t>资源分配</a:t>
            </a:r>
            <a:endParaRPr kumimoji="0" lang="zh-CN" altLang="en-US" sz="160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微软雅黑" charset="0"/>
              <a:ea typeface="微软雅黑" charset="0"/>
              <a:cs typeface="Helvetica Neue" panose="02000503000000020004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48530" y="7292658"/>
            <a:ext cx="2406650" cy="3473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solidFill>
                  <a:schemeClr val="accent3"/>
                </a:solidFill>
                <a:latin typeface="微软雅黑" charset="0"/>
                <a:ea typeface="微软雅黑" charset="0"/>
                <a:sym typeface="+mn-ea"/>
              </a:rPr>
              <a:t>运行监控</a:t>
            </a:r>
            <a:endParaRPr lang="zh-CN" altLang="en-US" sz="1600" dirty="0">
              <a:solidFill>
                <a:schemeClr val="accent3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40625" y="5971223"/>
            <a:ext cx="2406650" cy="3473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solidFill>
                  <a:schemeClr val="accent3"/>
                </a:solidFill>
                <a:latin typeface="微软雅黑" charset="0"/>
                <a:ea typeface="微软雅黑" charset="0"/>
                <a:sym typeface="+mn-ea"/>
              </a:rPr>
              <a:t>交换路由</a:t>
            </a:r>
            <a:endParaRPr lang="zh-CN" altLang="en-US" sz="1600" dirty="0">
              <a:solidFill>
                <a:schemeClr val="accent3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540625" y="6646863"/>
            <a:ext cx="2406650" cy="3473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solidFill>
                  <a:schemeClr val="accent3"/>
                </a:solidFill>
                <a:latin typeface="微软雅黑" charset="0"/>
                <a:ea typeface="微软雅黑" charset="0"/>
                <a:sym typeface="+mn-ea"/>
              </a:rPr>
              <a:t>传输等级</a:t>
            </a:r>
            <a:endParaRPr lang="zh-CN" altLang="en-US" sz="1600" dirty="0">
              <a:solidFill>
                <a:schemeClr val="accent3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40625" y="7300278"/>
            <a:ext cx="2406650" cy="3473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solidFill>
                  <a:schemeClr val="accent3"/>
                </a:solidFill>
                <a:latin typeface="微软雅黑" charset="0"/>
                <a:ea typeface="微软雅黑" charset="0"/>
                <a:sym typeface="+mn-ea"/>
              </a:rPr>
              <a:t>运行分析</a:t>
            </a:r>
            <a:endParaRPr lang="zh-CN" altLang="en-US" sz="1600" dirty="0">
              <a:solidFill>
                <a:schemeClr val="accent3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332720" y="5985828"/>
            <a:ext cx="2406650" cy="3473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dirty="0">
                <a:solidFill>
                  <a:schemeClr val="accent3"/>
                </a:solidFill>
                <a:latin typeface="微软雅黑" charset="0"/>
                <a:ea typeface="微软雅黑" charset="0"/>
                <a:sym typeface="+mn-ea"/>
              </a:rPr>
              <a:t>VLAN</a:t>
            </a:r>
            <a:r>
              <a:rPr lang="zh-CN" altLang="en-US" sz="1600" dirty="0">
                <a:solidFill>
                  <a:schemeClr val="accent3"/>
                </a:solidFill>
                <a:latin typeface="微软雅黑" charset="0"/>
                <a:ea typeface="微软雅黑" charset="0"/>
                <a:sym typeface="+mn-ea"/>
              </a:rPr>
              <a:t>管理</a:t>
            </a:r>
            <a:endParaRPr lang="zh-CN" altLang="en-US" sz="1600" dirty="0">
              <a:solidFill>
                <a:schemeClr val="accent3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332720" y="6661468"/>
            <a:ext cx="2406650" cy="3473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solidFill>
                  <a:schemeClr val="accent3"/>
                </a:solidFill>
                <a:latin typeface="微软雅黑" charset="0"/>
                <a:ea typeface="微软雅黑" charset="0"/>
                <a:sym typeface="+mn-ea"/>
              </a:rPr>
              <a:t>传输标准</a:t>
            </a:r>
            <a:endParaRPr lang="zh-CN" altLang="en-US" sz="1600" dirty="0">
              <a:solidFill>
                <a:schemeClr val="accent3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332720" y="7314883"/>
            <a:ext cx="2406650" cy="3473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solidFill>
                  <a:schemeClr val="accent3"/>
                </a:solidFill>
                <a:latin typeface="微软雅黑" charset="0"/>
                <a:ea typeface="微软雅黑" charset="0"/>
                <a:sym typeface="+mn-ea"/>
              </a:rPr>
              <a:t>系统升级</a:t>
            </a:r>
            <a:endParaRPr lang="zh-CN" altLang="en-US" sz="1600" dirty="0">
              <a:solidFill>
                <a:schemeClr val="accent3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15465" y="4893628"/>
            <a:ext cx="2591435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rPr>
              <a:t>选型标准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微软雅黑" charset="0"/>
              <a:ea typeface="微软雅黑" charset="0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32255" y="1894523"/>
            <a:ext cx="391858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rPr>
              <a:t>局域网建设</a:t>
            </a:r>
            <a:endParaRPr kumimoji="0" lang="zh-CN" altLang="en-US" sz="40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charset="0"/>
              <a:ea typeface="微软雅黑" charset="0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32255" y="2611755"/>
            <a:ext cx="1837690" cy="1351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lstStyle/>
          <a:p>
            <a:pPr marL="342900" marR="0" indent="-34290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rPr>
              <a:t>交换路由</a:t>
            </a:r>
            <a:endParaRPr lang="en-US" altLang="zh-CN" dirty="0">
              <a:solidFill>
                <a:srgbClr val="000000"/>
              </a:solidFill>
              <a:latin typeface="微软雅黑" charset="0"/>
              <a:ea typeface="微软雅黑" charset="0"/>
              <a:cs typeface="Helvetica Neue" panose="02000503000000020004"/>
              <a:sym typeface="Helvetica Neue" panose="02000503000000020004"/>
            </a:endParaRPr>
          </a:p>
          <a:p>
            <a:pPr marL="342900" marR="0" indent="-34290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rPr>
              <a:t>运行设备</a:t>
            </a:r>
            <a:endParaRPr lang="en-US" altLang="zh-CN" dirty="0">
              <a:solidFill>
                <a:srgbClr val="000000"/>
              </a:solidFill>
              <a:latin typeface="微软雅黑" charset="0"/>
              <a:ea typeface="微软雅黑" charset="0"/>
              <a:cs typeface="Helvetica Neue" panose="02000503000000020004"/>
              <a:sym typeface="Helvetica Neue" panose="02000503000000020004"/>
            </a:endParaRPr>
          </a:p>
          <a:p>
            <a:pPr marL="342900" marR="0" indent="-34290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rPr>
              <a:t>管理系统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charset="0"/>
              <a:ea typeface="微软雅黑" charset="0"/>
              <a:cs typeface="Helvetica Neue" panose="02000503000000020004"/>
              <a:sym typeface="Helvetica Neue" panose="02000503000000020004"/>
            </a:endParaRP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charset="0"/>
              <a:ea typeface="微软雅黑" charset="0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71" name="Rounded Rectangle"/>
          <p:cNvSpPr/>
          <p:nvPr/>
        </p:nvSpPr>
        <p:spPr>
          <a:xfrm>
            <a:off x="4504690" y="1950720"/>
            <a:ext cx="8397875" cy="1851660"/>
          </a:xfrm>
          <a:prstGeom prst="roundRect">
            <a:avLst>
              <a:gd name="adj" fmla="val 5055"/>
            </a:avLst>
          </a:prstGeom>
          <a:noFill/>
          <a:ln w="12700">
            <a:solidFill>
              <a:schemeClr val="accent4"/>
            </a:solidFill>
            <a:prstDash val="dash"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3E5DB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sz="1500" dirty="0">
              <a:latin typeface="微软雅黑" charset="0"/>
              <a:ea typeface="微软雅黑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650740" y="2152015"/>
            <a:ext cx="2443480" cy="1445260"/>
            <a:chOff x="7993" y="3289"/>
            <a:chExt cx="3848" cy="2276"/>
          </a:xfrm>
        </p:grpSpPr>
        <p:sp>
          <p:nvSpPr>
            <p:cNvPr id="53" name="圆角矩形 52"/>
            <p:cNvSpPr/>
            <p:nvPr/>
          </p:nvSpPr>
          <p:spPr>
            <a:xfrm>
              <a:off x="7993" y="3289"/>
              <a:ext cx="3849" cy="2277"/>
            </a:xfrm>
            <a:prstGeom prst="roundRect">
              <a:avLst>
                <a:gd name="adj" fmla="val 44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sp>
          <p:nvSpPr>
            <p:cNvPr id="54" name="文本框 81"/>
            <p:cNvSpPr txBox="1"/>
            <p:nvPr/>
          </p:nvSpPr>
          <p:spPr>
            <a:xfrm>
              <a:off x="8911" y="3430"/>
              <a:ext cx="2069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局域网</a:t>
              </a:r>
              <a:endPara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466" y="4672"/>
              <a:ext cx="2960" cy="562"/>
            </a:xfrm>
            <a:prstGeom prst="round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  <a:sym typeface="+mn-ea"/>
                </a:rPr>
                <a:t>基础网络建设</a:t>
              </a:r>
              <a:endParaRPr lang="zh-CN" altLang="en-US" sz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charset="0"/>
                <a:sym typeface="+mn-ea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466" y="4058"/>
              <a:ext cx="2893" cy="428"/>
            </a:xfrm>
            <a:prstGeom prst="roundRect">
              <a:avLst/>
            </a:prstGeom>
            <a:noFill/>
            <a:ln w="158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5pPr>
            </a:lstStyle>
            <a:p>
              <a:pPr marL="0" indent="0" algn="dist">
                <a:buClrTx/>
                <a:buSzTx/>
                <a:buFontTx/>
                <a:buNone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charset="0"/>
                  <a:ea typeface="微软雅黑" charset="0"/>
                  <a:sym typeface="+mn-ea"/>
                </a:rPr>
                <a:t>交换机丨路由丨接入层</a:t>
              </a:r>
              <a:endParaRPr kumimoji="1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charset="0"/>
                <a:ea typeface="微软雅黑" charset="0"/>
                <a:sym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479665" y="2152015"/>
            <a:ext cx="2444115" cy="1445895"/>
            <a:chOff x="7993" y="3289"/>
            <a:chExt cx="3849" cy="2277"/>
          </a:xfrm>
        </p:grpSpPr>
        <p:sp>
          <p:nvSpPr>
            <p:cNvPr id="63" name="圆角矩形 62"/>
            <p:cNvSpPr/>
            <p:nvPr/>
          </p:nvSpPr>
          <p:spPr>
            <a:xfrm>
              <a:off x="7993" y="3289"/>
              <a:ext cx="3849" cy="2277"/>
            </a:xfrm>
            <a:prstGeom prst="roundRect">
              <a:avLst>
                <a:gd name="adj" fmla="val 44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sp>
          <p:nvSpPr>
            <p:cNvPr id="64" name="文本框 81"/>
            <p:cNvSpPr txBox="1"/>
            <p:nvPr/>
          </p:nvSpPr>
          <p:spPr>
            <a:xfrm>
              <a:off x="8911" y="3430"/>
              <a:ext cx="2069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广域传输</a:t>
              </a:r>
              <a:endPara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466" y="4672"/>
              <a:ext cx="2960" cy="562"/>
            </a:xfrm>
            <a:prstGeom prst="round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  <a:sym typeface="+mn-ea"/>
                </a:rPr>
                <a:t>传输组网</a:t>
              </a:r>
              <a:endParaRPr lang="zh-CN" altLang="en-US" sz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charset="0"/>
                <a:sym typeface="+mn-ea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271" y="4058"/>
              <a:ext cx="3312" cy="428"/>
            </a:xfrm>
            <a:prstGeom prst="roundRect">
              <a:avLst/>
            </a:prstGeom>
            <a:noFill/>
            <a:ln w="158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5pPr>
            </a:lstStyle>
            <a:p>
              <a:pPr marL="0" indent="0" algn="dist">
                <a:buClrTx/>
                <a:buSzTx/>
                <a:buFontTx/>
                <a:buNone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charset="0"/>
                  <a:ea typeface="微软雅黑" charset="0"/>
                  <a:sym typeface="+mn-ea"/>
                </a:rPr>
                <a:t>专线接入丨传输规划丨运行标准</a:t>
              </a:r>
              <a:endParaRPr kumimoji="1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charset="0"/>
                <a:ea typeface="微软雅黑" charset="0"/>
                <a:sym typeface="+mn-ea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08590" y="2152650"/>
            <a:ext cx="2444115" cy="1445895"/>
            <a:chOff x="7993" y="3289"/>
            <a:chExt cx="3849" cy="2277"/>
          </a:xfrm>
        </p:grpSpPr>
        <p:sp>
          <p:nvSpPr>
            <p:cNvPr id="68" name="圆角矩形 67"/>
            <p:cNvSpPr/>
            <p:nvPr/>
          </p:nvSpPr>
          <p:spPr>
            <a:xfrm>
              <a:off x="7993" y="3289"/>
              <a:ext cx="3849" cy="2277"/>
            </a:xfrm>
            <a:prstGeom prst="roundRect">
              <a:avLst>
                <a:gd name="adj" fmla="val 44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</a:endParaRPr>
            </a:p>
          </p:txBody>
        </p:sp>
        <p:sp>
          <p:nvSpPr>
            <p:cNvPr id="69" name="文本框 81"/>
            <p:cNvSpPr txBox="1"/>
            <p:nvPr/>
          </p:nvSpPr>
          <p:spPr>
            <a:xfrm>
              <a:off x="8911" y="3430"/>
              <a:ext cx="2069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</a:rPr>
                <a:t>运行系统</a:t>
              </a:r>
              <a:endPara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8466" y="4672"/>
              <a:ext cx="2960" cy="562"/>
            </a:xfrm>
            <a:prstGeom prst="round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charset="0"/>
                  <a:ea typeface="微软雅黑" charset="0"/>
                  <a:cs typeface="微软雅黑" charset="0"/>
                  <a:sym typeface="+mn-ea"/>
                </a:rPr>
                <a:t>系统运行</a:t>
              </a:r>
              <a:endParaRPr lang="zh-CN" altLang="en-US" sz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charset="0"/>
                <a:sym typeface="+mn-ea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8350" y="4058"/>
              <a:ext cx="3192" cy="428"/>
            </a:xfrm>
            <a:prstGeom prst="roundRect">
              <a:avLst/>
            </a:prstGeom>
            <a:noFill/>
            <a:ln w="158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微软雅黑" panose="020B0503020204020204" pitchFamily="34" charset="-122"/>
                </a:defRPr>
              </a:lvl5pPr>
            </a:lstStyle>
            <a:p>
              <a:pPr marL="0" indent="0" algn="dist">
                <a:buClrTx/>
                <a:buSzTx/>
                <a:buFontTx/>
                <a:buNone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charset="0"/>
                  <a:ea typeface="微软雅黑" charset="0"/>
                  <a:sym typeface="+mn-ea"/>
                </a:rPr>
                <a:t>行为管理丨安全防控丨流量分配</a:t>
              </a:r>
              <a:endParaRPr kumimoji="1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charset="0"/>
                <a:ea typeface="微软雅黑" charset="0"/>
                <a:sym typeface="+mn-ea"/>
              </a:endParaRPr>
            </a:p>
          </p:txBody>
        </p:sp>
      </p:grpSp>
      <p:sp>
        <p:nvSpPr>
          <p:cNvPr id="75" name="箭头: 右 49"/>
          <p:cNvSpPr/>
          <p:nvPr/>
        </p:nvSpPr>
        <p:spPr>
          <a:xfrm rot="5400000">
            <a:off x="7128510" y="3704343"/>
            <a:ext cx="391795" cy="663575"/>
          </a:xfrm>
          <a:prstGeom prst="rightArrow">
            <a:avLst>
              <a:gd name="adj1" fmla="val 42048"/>
              <a:gd name="adj2" fmla="val 50000"/>
            </a:avLst>
          </a:prstGeom>
          <a:gradFill>
            <a:gsLst>
              <a:gs pos="0">
                <a:sysClr val="window" lastClr="FFFFFF">
                  <a:alpha val="17000"/>
                </a:sysClr>
              </a:gs>
              <a:gs pos="100000">
                <a:srgbClr val="4874CB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>
            <a:lvl1pPr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1pPr>
            <a:lvl2pPr marL="742950" indent="-28575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2pPr>
            <a:lvl3pPr marL="1143000" indent="-22860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3pPr>
            <a:lvl4pPr marL="1600200" indent="-22860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4pPr>
            <a:lvl5pPr marL="2057400" indent="-22860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0" marR="0" lvl="0" indent="0" algn="ctr" defTabSz="574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charset="0"/>
              <a:ea typeface="微软雅黑" charset="0"/>
              <a:cs typeface="+mn-ea"/>
              <a:sym typeface="Calibri" charset="0"/>
            </a:endParaRPr>
          </a:p>
        </p:txBody>
      </p:sp>
      <p:sp>
        <p:nvSpPr>
          <p:cNvPr id="76" name="箭头: 右 49"/>
          <p:cNvSpPr/>
          <p:nvPr/>
        </p:nvSpPr>
        <p:spPr>
          <a:xfrm rot="16200000">
            <a:off x="9956165" y="3758318"/>
            <a:ext cx="391795" cy="663575"/>
          </a:xfrm>
          <a:prstGeom prst="rightArrow">
            <a:avLst>
              <a:gd name="adj1" fmla="val 42048"/>
              <a:gd name="adj2" fmla="val 50000"/>
            </a:avLst>
          </a:prstGeom>
          <a:gradFill>
            <a:gsLst>
              <a:gs pos="0">
                <a:sysClr val="window" lastClr="FFFFFF">
                  <a:alpha val="17000"/>
                </a:sysClr>
              </a:gs>
              <a:gs pos="100000">
                <a:srgbClr val="4874CB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>
            <a:lvl1pPr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1pPr>
            <a:lvl2pPr marL="742950" indent="-28575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2pPr>
            <a:lvl3pPr marL="1143000" indent="-22860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3pPr>
            <a:lvl4pPr marL="1600200" indent="-22860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4pPr>
            <a:lvl5pPr marL="2057400" indent="-22860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0" marR="0" lvl="0" indent="0" algn="ctr" defTabSz="574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charset="0"/>
              <a:ea typeface="微软雅黑" charset="0"/>
              <a:cs typeface="+mn-ea"/>
              <a:sym typeface="Calibri" charset="0"/>
            </a:endParaRPr>
          </a:p>
        </p:txBody>
      </p:sp>
      <p:sp>
        <p:nvSpPr>
          <p:cNvPr id="8069" name="cillum dolore eu fugiat"/>
          <p:cNvSpPr/>
          <p:nvPr/>
        </p:nvSpPr>
        <p:spPr>
          <a:xfrm>
            <a:off x="2177415" y="5360035"/>
            <a:ext cx="2103120" cy="271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</p:spPr>
        <p:txBody>
          <a:bodyPr wrap="square" lIns="30149" tIns="30149" rIns="30149" bIns="30149" numCol="1" anchor="t">
            <a:noAutofit/>
          </a:bodyPr>
          <a:lstStyle>
            <a:lvl1pPr algn="l" defTabSz="457200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algn="l"/>
            <a:r>
              <a:rPr lang="zh-CN" altLang="en-US" sz="1200" u="sng" dirty="0">
                <a:solidFill>
                  <a:schemeClr val="accent6"/>
                </a:solidFill>
                <a:latin typeface="微软雅黑" charset="0"/>
                <a:ea typeface="微软雅黑" charset="0"/>
              </a:rPr>
              <a:t>网络系统连通性管理标准</a:t>
            </a:r>
            <a:endParaRPr lang="zh-CN" altLang="en-US" sz="1200" u="sng" dirty="0">
              <a:solidFill>
                <a:schemeClr val="accent6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0664" y="485253"/>
            <a:ext cx="613866" cy="320403"/>
            <a:chOff x="233417" y="523335"/>
            <a:chExt cx="412207" cy="20369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文本框 140"/>
          <p:cNvSpPr/>
          <p:nvPr/>
        </p:nvSpPr>
        <p:spPr>
          <a:xfrm>
            <a:off x="8763635" y="1367155"/>
            <a:ext cx="5414010" cy="6576060"/>
          </a:xfrm>
          <a:prstGeom prst="roundRect">
            <a:avLst>
              <a:gd name="adj" fmla="val 3319"/>
            </a:avLst>
          </a:prstGeom>
          <a:solidFill>
            <a:srgbClr val="D9DADC">
              <a:alpha val="61000"/>
            </a:srgbClr>
          </a:solidFill>
          <a:ln w="15875">
            <a:noFill/>
          </a:ln>
        </p:spPr>
        <p:txBody>
          <a:bodyPr anchor="ctr" anchorCtr="0"/>
          <a:lstStyle/>
          <a:p>
            <a:pPr lvl="0" algn="ctr" defTabSz="1183640" eaLnBrk="0" fontAlgn="ctr" hangingPunct="0">
              <a:lnSpc>
                <a:spcPct val="110000"/>
              </a:lnSpc>
              <a:buClrTx/>
              <a:buSzTx/>
              <a:buFontTx/>
            </a:pPr>
            <a:endParaRPr lang="zh-CN" altLang="en-US" sz="1000" dirty="0"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30" name="箭头: 右 49"/>
          <p:cNvSpPr/>
          <p:nvPr/>
        </p:nvSpPr>
        <p:spPr>
          <a:xfrm>
            <a:off x="6398895" y="4302125"/>
            <a:ext cx="1920875" cy="1268730"/>
          </a:xfrm>
          <a:prstGeom prst="rightArrow">
            <a:avLst>
              <a:gd name="adj1" fmla="val 42048"/>
              <a:gd name="adj2" fmla="val 50000"/>
            </a:avLst>
          </a:prstGeom>
          <a:gradFill>
            <a:gsLst>
              <a:gs pos="0">
                <a:sysClr val="window" lastClr="FFFFFF">
                  <a:alpha val="71000"/>
                </a:sysClr>
              </a:gs>
              <a:gs pos="100000">
                <a:srgbClr val="4874CB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>
            <a:lvl1pPr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1pPr>
            <a:lvl2pPr marL="742950" indent="-28575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2pPr>
            <a:lvl3pPr marL="1143000" indent="-22860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3pPr>
            <a:lvl4pPr marL="1600200" indent="-22860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4pPr>
            <a:lvl5pPr marL="2057400" indent="-22860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0" marR="0" lvl="0" indent="0" algn="ctr" defTabSz="574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charset="0"/>
              <a:ea typeface="微软雅黑" charset="0"/>
              <a:cs typeface="+mn-ea"/>
              <a:sym typeface="Calibri" charset="0"/>
            </a:endParaRPr>
          </a:p>
        </p:txBody>
      </p:sp>
      <p:sp>
        <p:nvSpPr>
          <p:cNvPr id="32" name="箭头: 右 49"/>
          <p:cNvSpPr/>
          <p:nvPr/>
        </p:nvSpPr>
        <p:spPr>
          <a:xfrm>
            <a:off x="6804025" y="6100445"/>
            <a:ext cx="1515745" cy="1268730"/>
          </a:xfrm>
          <a:prstGeom prst="rightArrow">
            <a:avLst>
              <a:gd name="adj1" fmla="val 42048"/>
              <a:gd name="adj2" fmla="val 50000"/>
            </a:avLst>
          </a:prstGeom>
          <a:gradFill>
            <a:gsLst>
              <a:gs pos="0">
                <a:sysClr val="window" lastClr="FFFFFF">
                  <a:alpha val="73000"/>
                </a:sysClr>
              </a:gs>
              <a:gs pos="100000">
                <a:srgbClr val="4874CB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>
            <a:lvl1pPr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1pPr>
            <a:lvl2pPr marL="742950" indent="-28575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2pPr>
            <a:lvl3pPr marL="1143000" indent="-22860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3pPr>
            <a:lvl4pPr marL="1600200" indent="-22860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4pPr>
            <a:lvl5pPr marL="2057400" indent="-22860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0" marR="0" lvl="0" indent="0" algn="ctr" defTabSz="574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charset="0"/>
              <a:ea typeface="微软雅黑" charset="0"/>
              <a:cs typeface="+mn-ea"/>
              <a:sym typeface="Calibri" charset="0"/>
            </a:endParaRPr>
          </a:p>
        </p:txBody>
      </p:sp>
      <p:sp>
        <p:nvSpPr>
          <p:cNvPr id="29" name="箭头: 右 49"/>
          <p:cNvSpPr/>
          <p:nvPr/>
        </p:nvSpPr>
        <p:spPr>
          <a:xfrm>
            <a:off x="5208270" y="2503805"/>
            <a:ext cx="3111500" cy="1268730"/>
          </a:xfrm>
          <a:prstGeom prst="rightArrow">
            <a:avLst>
              <a:gd name="adj1" fmla="val 42048"/>
              <a:gd name="adj2" fmla="val 50000"/>
            </a:avLst>
          </a:prstGeom>
          <a:gradFill>
            <a:gsLst>
              <a:gs pos="0">
                <a:sysClr val="window" lastClr="FFFFFF">
                  <a:alpha val="71000"/>
                </a:sysClr>
              </a:gs>
              <a:gs pos="100000">
                <a:srgbClr val="4874CB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>
            <a:lvl1pPr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1pPr>
            <a:lvl2pPr marL="742950" indent="-28575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2pPr>
            <a:lvl3pPr marL="1143000" indent="-22860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3pPr>
            <a:lvl4pPr marL="1600200" indent="-22860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4pPr>
            <a:lvl5pPr marL="2057400" indent="-228600" defTabSz="574675"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ysClr val="windowText" lastClr="000000"/>
                </a:solidFill>
                <a:latin typeface="Calibri" charset="0"/>
                <a:ea typeface="宋体" pitchFamily="2" charset="-122"/>
              </a:defRPr>
            </a:lvl9pPr>
          </a:lstStyle>
          <a:p>
            <a:pPr marL="0" marR="0" lvl="0" indent="0" algn="ctr" defTabSz="574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charset="0"/>
              <a:ea typeface="微软雅黑" charset="0"/>
              <a:cs typeface="+mn-ea"/>
              <a:sym typeface="Calibri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-2512695" y="1802130"/>
            <a:ext cx="9436100" cy="9337040"/>
          </a:xfrm>
          <a:prstGeom prst="ellipse">
            <a:avLst/>
          </a:prstGeom>
          <a:solidFill>
            <a:srgbClr val="EEF2FB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charset="0"/>
              <a:ea typeface="微软雅黑" charset="0"/>
              <a:cs typeface="+mn-cs"/>
              <a:sym typeface="Helvetica Neue Medium" panose="02000503000000020004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13049" y="586853"/>
            <a:ext cx="613866" cy="320403"/>
            <a:chOff x="233417" y="523335"/>
            <a:chExt cx="412207" cy="203690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  <p:sp>
        <p:nvSpPr>
          <p:cNvPr id="43" name="文本框 42"/>
          <p:cNvSpPr txBox="1"/>
          <p:nvPr/>
        </p:nvSpPr>
        <p:spPr>
          <a:xfrm>
            <a:off x="1089025" y="424815"/>
            <a:ext cx="862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【</a:t>
            </a:r>
            <a:r>
              <a:rPr lang="zh-CN" altLang="en-US" sz="3200" b="1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成长型企业</a:t>
            </a:r>
            <a:r>
              <a:rPr lang="zh-CN" altLang="en-US" sz="3200" dirty="0">
                <a:solidFill>
                  <a:schemeClr val="accent2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】</a:t>
            </a:r>
            <a:r>
              <a:rPr lang="zh-CN" altLang="en-US" sz="32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网络传输系统建设模块</a:t>
            </a:r>
            <a:endParaRPr lang="zh-CN" altLang="en-US" sz="3200" dirty="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grpSp>
        <p:nvGrpSpPr>
          <p:cNvPr id="1745" name="Group"/>
          <p:cNvGrpSpPr/>
          <p:nvPr/>
        </p:nvGrpSpPr>
        <p:grpSpPr>
          <a:xfrm>
            <a:off x="207645" y="2921635"/>
            <a:ext cx="5149215" cy="5248275"/>
            <a:chOff x="-1" y="0"/>
            <a:chExt cx="7493416" cy="7636070"/>
          </a:xfrm>
        </p:grpSpPr>
        <p:grpSp>
          <p:nvGrpSpPr>
            <p:cNvPr id="1740" name="Group"/>
            <p:cNvGrpSpPr/>
            <p:nvPr/>
          </p:nvGrpSpPr>
          <p:grpSpPr>
            <a:xfrm>
              <a:off x="-1" y="0"/>
              <a:ext cx="7493416" cy="7636070"/>
              <a:chOff x="0" y="0"/>
              <a:chExt cx="7493414" cy="7636069"/>
            </a:xfrm>
          </p:grpSpPr>
          <p:sp>
            <p:nvSpPr>
              <p:cNvPr id="1737" name="Rectangle"/>
              <p:cNvSpPr/>
              <p:nvPr/>
            </p:nvSpPr>
            <p:spPr>
              <a:xfrm>
                <a:off x="93936" y="46383"/>
                <a:ext cx="7305542" cy="7543303"/>
              </a:xfrm>
              <a:prstGeom prst="rect">
                <a:avLst/>
              </a:prstGeom>
              <a:gradFill flip="none" rotWithShape="1">
                <a:gsLst>
                  <a:gs pos="25">
                    <a:schemeClr val="accent1"/>
                  </a:gs>
                  <a:gs pos="51990">
                    <a:schemeClr val="accent3"/>
                  </a:gs>
                  <a:gs pos="100000">
                    <a:schemeClr val="accent5"/>
                  </a:gs>
                </a:gsLst>
                <a:lin ang="282893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 panose="02000503000000020004"/>
                  </a:defRPr>
                </a:pPr>
                <a:endParaRPr sz="2000"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1739" name="Shape"/>
              <p:cNvSpPr/>
              <p:nvPr/>
            </p:nvSpPr>
            <p:spPr>
              <a:xfrm>
                <a:off x="0" y="0"/>
                <a:ext cx="7493414" cy="7636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0857" y="1155"/>
                    </a:moveTo>
                    <a:cubicBezTo>
                      <a:pt x="11019" y="1160"/>
                      <a:pt x="11177" y="1209"/>
                      <a:pt x="11312" y="1296"/>
                    </a:cubicBezTo>
                    <a:lnTo>
                      <a:pt x="16510" y="4261"/>
                    </a:lnTo>
                    <a:cubicBezTo>
                      <a:pt x="16642" y="4333"/>
                      <a:pt x="16754" y="4436"/>
                      <a:pt x="16837" y="4560"/>
                    </a:cubicBezTo>
                    <a:cubicBezTo>
                      <a:pt x="16919" y="4686"/>
                      <a:pt x="16969" y="4830"/>
                      <a:pt x="16982" y="4979"/>
                    </a:cubicBezTo>
                    <a:lnTo>
                      <a:pt x="16977" y="7328"/>
                    </a:lnTo>
                    <a:cubicBezTo>
                      <a:pt x="16968" y="7419"/>
                      <a:pt x="16915" y="7500"/>
                      <a:pt x="16834" y="7544"/>
                    </a:cubicBezTo>
                    <a:cubicBezTo>
                      <a:pt x="16758" y="7586"/>
                      <a:pt x="16667" y="7591"/>
                      <a:pt x="16588" y="7559"/>
                    </a:cubicBezTo>
                    <a:lnTo>
                      <a:pt x="14643" y="6483"/>
                    </a:lnTo>
                    <a:cubicBezTo>
                      <a:pt x="14486" y="6405"/>
                      <a:pt x="14312" y="6365"/>
                      <a:pt x="14137" y="6364"/>
                    </a:cubicBezTo>
                    <a:cubicBezTo>
                      <a:pt x="13959" y="6364"/>
                      <a:pt x="13783" y="6404"/>
                      <a:pt x="13624" y="6483"/>
                    </a:cubicBezTo>
                    <a:lnTo>
                      <a:pt x="10796" y="8093"/>
                    </a:lnTo>
                    <a:lnTo>
                      <a:pt x="8001" y="6487"/>
                    </a:lnTo>
                    <a:cubicBezTo>
                      <a:pt x="7825" y="6404"/>
                      <a:pt x="7630" y="6366"/>
                      <a:pt x="7434" y="6374"/>
                    </a:cubicBezTo>
                    <a:cubicBezTo>
                      <a:pt x="7249" y="6383"/>
                      <a:pt x="7070" y="6433"/>
                      <a:pt x="6908" y="6522"/>
                    </a:cubicBezTo>
                    <a:lnTo>
                      <a:pt x="5063" y="7534"/>
                    </a:lnTo>
                    <a:cubicBezTo>
                      <a:pt x="4986" y="7586"/>
                      <a:pt x="4888" y="7594"/>
                      <a:pt x="4804" y="7554"/>
                    </a:cubicBezTo>
                    <a:cubicBezTo>
                      <a:pt x="4724" y="7516"/>
                      <a:pt x="4669" y="7442"/>
                      <a:pt x="4659" y="7356"/>
                    </a:cubicBezTo>
                    <a:lnTo>
                      <a:pt x="4659" y="4983"/>
                    </a:lnTo>
                    <a:cubicBezTo>
                      <a:pt x="4663" y="4844"/>
                      <a:pt x="4701" y="4708"/>
                      <a:pt x="4769" y="4587"/>
                    </a:cubicBezTo>
                    <a:cubicBezTo>
                      <a:pt x="4840" y="4461"/>
                      <a:pt x="4940" y="4353"/>
                      <a:pt x="5063" y="4274"/>
                    </a:cubicBezTo>
                    <a:lnTo>
                      <a:pt x="10341" y="1296"/>
                    </a:lnTo>
                    <a:cubicBezTo>
                      <a:pt x="10494" y="1198"/>
                      <a:pt x="10674" y="1149"/>
                      <a:pt x="10857" y="1155"/>
                    </a:cubicBezTo>
                    <a:close/>
                    <a:moveTo>
                      <a:pt x="7509" y="6813"/>
                    </a:moveTo>
                    <a:cubicBezTo>
                      <a:pt x="7619" y="6813"/>
                      <a:pt x="7726" y="6837"/>
                      <a:pt x="7824" y="6883"/>
                    </a:cubicBezTo>
                    <a:lnTo>
                      <a:pt x="10013" y="8128"/>
                    </a:lnTo>
                    <a:cubicBezTo>
                      <a:pt x="10087" y="8162"/>
                      <a:pt x="10136" y="8233"/>
                      <a:pt x="10141" y="8313"/>
                    </a:cubicBezTo>
                    <a:cubicBezTo>
                      <a:pt x="10146" y="8397"/>
                      <a:pt x="10103" y="8476"/>
                      <a:pt x="10029" y="8518"/>
                    </a:cubicBezTo>
                    <a:lnTo>
                      <a:pt x="8280" y="9487"/>
                    </a:lnTo>
                    <a:cubicBezTo>
                      <a:pt x="8051" y="9604"/>
                      <a:pt x="7862" y="9782"/>
                      <a:pt x="7732" y="10000"/>
                    </a:cubicBezTo>
                    <a:cubicBezTo>
                      <a:pt x="7615" y="10199"/>
                      <a:pt x="7552" y="10424"/>
                      <a:pt x="7550" y="10654"/>
                    </a:cubicBezTo>
                    <a:lnTo>
                      <a:pt x="7550" y="12625"/>
                    </a:lnTo>
                    <a:cubicBezTo>
                      <a:pt x="7555" y="12734"/>
                      <a:pt x="7491" y="12835"/>
                      <a:pt x="7389" y="12877"/>
                    </a:cubicBezTo>
                    <a:cubicBezTo>
                      <a:pt x="7304" y="12913"/>
                      <a:pt x="7205" y="12900"/>
                      <a:pt x="7131" y="12845"/>
                    </a:cubicBezTo>
                    <a:lnTo>
                      <a:pt x="5022" y="11647"/>
                    </a:lnTo>
                    <a:cubicBezTo>
                      <a:pt x="4899" y="11570"/>
                      <a:pt x="4800" y="11461"/>
                      <a:pt x="4736" y="11333"/>
                    </a:cubicBezTo>
                    <a:cubicBezTo>
                      <a:pt x="4678" y="11218"/>
                      <a:pt x="4650" y="11091"/>
                      <a:pt x="4655" y="10963"/>
                    </a:cubicBezTo>
                    <a:lnTo>
                      <a:pt x="4658" y="8577"/>
                    </a:lnTo>
                    <a:cubicBezTo>
                      <a:pt x="4658" y="8486"/>
                      <a:pt x="4683" y="8396"/>
                      <a:pt x="4729" y="8318"/>
                    </a:cubicBezTo>
                    <a:cubicBezTo>
                      <a:pt x="4778" y="8235"/>
                      <a:pt x="4849" y="8166"/>
                      <a:pt x="4935" y="8121"/>
                    </a:cubicBezTo>
                    <a:lnTo>
                      <a:pt x="7209" y="6874"/>
                    </a:lnTo>
                    <a:cubicBezTo>
                      <a:pt x="7303" y="6833"/>
                      <a:pt x="7406" y="6813"/>
                      <a:pt x="7509" y="6813"/>
                    </a:cubicBezTo>
                    <a:close/>
                    <a:moveTo>
                      <a:pt x="14126" y="6813"/>
                    </a:moveTo>
                    <a:cubicBezTo>
                      <a:pt x="14230" y="6813"/>
                      <a:pt x="14332" y="6833"/>
                      <a:pt x="14427" y="6874"/>
                    </a:cubicBezTo>
                    <a:lnTo>
                      <a:pt x="16701" y="8121"/>
                    </a:lnTo>
                    <a:cubicBezTo>
                      <a:pt x="16787" y="8166"/>
                      <a:pt x="16858" y="8235"/>
                      <a:pt x="16907" y="8318"/>
                    </a:cubicBezTo>
                    <a:cubicBezTo>
                      <a:pt x="16953" y="8396"/>
                      <a:pt x="16977" y="8486"/>
                      <a:pt x="16977" y="8577"/>
                    </a:cubicBezTo>
                    <a:lnTo>
                      <a:pt x="16981" y="10963"/>
                    </a:lnTo>
                    <a:cubicBezTo>
                      <a:pt x="16985" y="11091"/>
                      <a:pt x="16956" y="11218"/>
                      <a:pt x="16899" y="11333"/>
                    </a:cubicBezTo>
                    <a:cubicBezTo>
                      <a:pt x="16835" y="11461"/>
                      <a:pt x="16736" y="11570"/>
                      <a:pt x="16614" y="11647"/>
                    </a:cubicBezTo>
                    <a:lnTo>
                      <a:pt x="14505" y="12845"/>
                    </a:lnTo>
                    <a:cubicBezTo>
                      <a:pt x="14431" y="12900"/>
                      <a:pt x="14332" y="12913"/>
                      <a:pt x="14246" y="12877"/>
                    </a:cubicBezTo>
                    <a:cubicBezTo>
                      <a:pt x="14144" y="12835"/>
                      <a:pt x="14080" y="12734"/>
                      <a:pt x="14086" y="12625"/>
                    </a:cubicBezTo>
                    <a:lnTo>
                      <a:pt x="14086" y="10654"/>
                    </a:lnTo>
                    <a:cubicBezTo>
                      <a:pt x="14083" y="10424"/>
                      <a:pt x="14020" y="10199"/>
                      <a:pt x="13902" y="10000"/>
                    </a:cubicBezTo>
                    <a:cubicBezTo>
                      <a:pt x="13773" y="9782"/>
                      <a:pt x="13583" y="9604"/>
                      <a:pt x="13355" y="9487"/>
                    </a:cubicBezTo>
                    <a:lnTo>
                      <a:pt x="11607" y="8518"/>
                    </a:lnTo>
                    <a:cubicBezTo>
                      <a:pt x="11533" y="8476"/>
                      <a:pt x="11489" y="8397"/>
                      <a:pt x="11495" y="8313"/>
                    </a:cubicBezTo>
                    <a:cubicBezTo>
                      <a:pt x="11500" y="8233"/>
                      <a:pt x="11549" y="8162"/>
                      <a:pt x="11622" y="8128"/>
                    </a:cubicBezTo>
                    <a:lnTo>
                      <a:pt x="13810" y="6883"/>
                    </a:lnTo>
                    <a:cubicBezTo>
                      <a:pt x="13909" y="6837"/>
                      <a:pt x="14017" y="6813"/>
                      <a:pt x="14126" y="6813"/>
                    </a:cubicBezTo>
                    <a:close/>
                    <a:moveTo>
                      <a:pt x="3967" y="8702"/>
                    </a:moveTo>
                    <a:cubicBezTo>
                      <a:pt x="4012" y="8700"/>
                      <a:pt x="4058" y="8711"/>
                      <a:pt x="4099" y="8735"/>
                    </a:cubicBezTo>
                    <a:cubicBezTo>
                      <a:pt x="4174" y="8780"/>
                      <a:pt x="4215" y="8864"/>
                      <a:pt x="4204" y="8949"/>
                    </a:cubicBezTo>
                    <a:lnTo>
                      <a:pt x="4204" y="11179"/>
                    </a:lnTo>
                    <a:cubicBezTo>
                      <a:pt x="4220" y="11345"/>
                      <a:pt x="4275" y="11505"/>
                      <a:pt x="4365" y="11647"/>
                    </a:cubicBezTo>
                    <a:cubicBezTo>
                      <a:pt x="4454" y="11787"/>
                      <a:pt x="4576" y="11905"/>
                      <a:pt x="4720" y="11992"/>
                    </a:cubicBezTo>
                    <a:lnTo>
                      <a:pt x="7367" y="13479"/>
                    </a:lnTo>
                    <a:cubicBezTo>
                      <a:pt x="7437" y="13514"/>
                      <a:pt x="7493" y="13571"/>
                      <a:pt x="7527" y="13641"/>
                    </a:cubicBezTo>
                    <a:cubicBezTo>
                      <a:pt x="7557" y="13703"/>
                      <a:pt x="7569" y="13771"/>
                      <a:pt x="7560" y="13840"/>
                    </a:cubicBezTo>
                    <a:lnTo>
                      <a:pt x="7560" y="16682"/>
                    </a:lnTo>
                    <a:cubicBezTo>
                      <a:pt x="7557" y="16872"/>
                      <a:pt x="7603" y="17060"/>
                      <a:pt x="7694" y="17227"/>
                    </a:cubicBezTo>
                    <a:cubicBezTo>
                      <a:pt x="7788" y="17400"/>
                      <a:pt x="7927" y="17545"/>
                      <a:pt x="8096" y="17649"/>
                    </a:cubicBezTo>
                    <a:lnTo>
                      <a:pt x="10009" y="18752"/>
                    </a:lnTo>
                    <a:cubicBezTo>
                      <a:pt x="10069" y="18801"/>
                      <a:pt x="10102" y="18874"/>
                      <a:pt x="10101" y="18951"/>
                    </a:cubicBezTo>
                    <a:cubicBezTo>
                      <a:pt x="10099" y="19029"/>
                      <a:pt x="10060" y="19103"/>
                      <a:pt x="9996" y="19150"/>
                    </a:cubicBezTo>
                    <a:lnTo>
                      <a:pt x="7952" y="20314"/>
                    </a:lnTo>
                    <a:cubicBezTo>
                      <a:pt x="7808" y="20400"/>
                      <a:pt x="7643" y="20446"/>
                      <a:pt x="7474" y="20446"/>
                    </a:cubicBezTo>
                    <a:cubicBezTo>
                      <a:pt x="7309" y="20446"/>
                      <a:pt x="7147" y="20403"/>
                      <a:pt x="7005" y="20321"/>
                    </a:cubicBezTo>
                    <a:lnTo>
                      <a:pt x="1728" y="17326"/>
                    </a:lnTo>
                    <a:cubicBezTo>
                      <a:pt x="1627" y="17272"/>
                      <a:pt x="1541" y="17195"/>
                      <a:pt x="1476" y="17102"/>
                    </a:cubicBezTo>
                    <a:cubicBezTo>
                      <a:pt x="1391" y="16980"/>
                      <a:pt x="1347" y="16835"/>
                      <a:pt x="1348" y="16688"/>
                    </a:cubicBezTo>
                    <a:lnTo>
                      <a:pt x="1348" y="10650"/>
                    </a:lnTo>
                    <a:cubicBezTo>
                      <a:pt x="1347" y="10505"/>
                      <a:pt x="1383" y="10361"/>
                      <a:pt x="1454" y="10233"/>
                    </a:cubicBezTo>
                    <a:cubicBezTo>
                      <a:pt x="1536" y="10083"/>
                      <a:pt x="1660" y="9961"/>
                      <a:pt x="1813" y="9880"/>
                    </a:cubicBezTo>
                    <a:lnTo>
                      <a:pt x="3839" y="8749"/>
                    </a:lnTo>
                    <a:cubicBezTo>
                      <a:pt x="3877" y="8721"/>
                      <a:pt x="3922" y="8705"/>
                      <a:pt x="3967" y="8702"/>
                    </a:cubicBezTo>
                    <a:close/>
                    <a:moveTo>
                      <a:pt x="17633" y="8702"/>
                    </a:moveTo>
                    <a:cubicBezTo>
                      <a:pt x="17678" y="8705"/>
                      <a:pt x="17723" y="8721"/>
                      <a:pt x="17761" y="8749"/>
                    </a:cubicBezTo>
                    <a:lnTo>
                      <a:pt x="19787" y="9880"/>
                    </a:lnTo>
                    <a:cubicBezTo>
                      <a:pt x="19940" y="9961"/>
                      <a:pt x="20064" y="10083"/>
                      <a:pt x="20146" y="10233"/>
                    </a:cubicBezTo>
                    <a:cubicBezTo>
                      <a:pt x="20217" y="10361"/>
                      <a:pt x="20253" y="10505"/>
                      <a:pt x="20252" y="10650"/>
                    </a:cubicBezTo>
                    <a:lnTo>
                      <a:pt x="20252" y="16688"/>
                    </a:lnTo>
                    <a:cubicBezTo>
                      <a:pt x="20253" y="16835"/>
                      <a:pt x="20209" y="16980"/>
                      <a:pt x="20124" y="17102"/>
                    </a:cubicBezTo>
                    <a:cubicBezTo>
                      <a:pt x="20059" y="17195"/>
                      <a:pt x="19973" y="17272"/>
                      <a:pt x="19872" y="17326"/>
                    </a:cubicBezTo>
                    <a:lnTo>
                      <a:pt x="14596" y="20321"/>
                    </a:lnTo>
                    <a:cubicBezTo>
                      <a:pt x="14454" y="20403"/>
                      <a:pt x="14291" y="20446"/>
                      <a:pt x="14126" y="20446"/>
                    </a:cubicBezTo>
                    <a:cubicBezTo>
                      <a:pt x="13957" y="20446"/>
                      <a:pt x="13792" y="20400"/>
                      <a:pt x="13648" y="20314"/>
                    </a:cubicBezTo>
                    <a:lnTo>
                      <a:pt x="11604" y="19150"/>
                    </a:lnTo>
                    <a:cubicBezTo>
                      <a:pt x="11540" y="19103"/>
                      <a:pt x="11501" y="19029"/>
                      <a:pt x="11499" y="18951"/>
                    </a:cubicBezTo>
                    <a:cubicBezTo>
                      <a:pt x="11498" y="18874"/>
                      <a:pt x="11531" y="18801"/>
                      <a:pt x="11591" y="18752"/>
                    </a:cubicBezTo>
                    <a:lnTo>
                      <a:pt x="13504" y="17649"/>
                    </a:lnTo>
                    <a:cubicBezTo>
                      <a:pt x="13673" y="17545"/>
                      <a:pt x="13812" y="17400"/>
                      <a:pt x="13906" y="17227"/>
                    </a:cubicBezTo>
                    <a:cubicBezTo>
                      <a:pt x="13997" y="17060"/>
                      <a:pt x="14043" y="16872"/>
                      <a:pt x="14040" y="16682"/>
                    </a:cubicBezTo>
                    <a:lnTo>
                      <a:pt x="14040" y="13840"/>
                    </a:lnTo>
                    <a:cubicBezTo>
                      <a:pt x="14031" y="13771"/>
                      <a:pt x="14043" y="13703"/>
                      <a:pt x="14073" y="13641"/>
                    </a:cubicBezTo>
                    <a:cubicBezTo>
                      <a:pt x="14107" y="13571"/>
                      <a:pt x="14163" y="13514"/>
                      <a:pt x="14233" y="13479"/>
                    </a:cubicBezTo>
                    <a:lnTo>
                      <a:pt x="16880" y="11992"/>
                    </a:lnTo>
                    <a:cubicBezTo>
                      <a:pt x="17024" y="11905"/>
                      <a:pt x="17146" y="11787"/>
                      <a:pt x="17235" y="11647"/>
                    </a:cubicBezTo>
                    <a:cubicBezTo>
                      <a:pt x="17325" y="11505"/>
                      <a:pt x="17380" y="11345"/>
                      <a:pt x="17396" y="11179"/>
                    </a:cubicBezTo>
                    <a:lnTo>
                      <a:pt x="17396" y="8949"/>
                    </a:lnTo>
                    <a:cubicBezTo>
                      <a:pt x="17385" y="8864"/>
                      <a:pt x="17426" y="8780"/>
                      <a:pt x="17501" y="8735"/>
                    </a:cubicBezTo>
                    <a:cubicBezTo>
                      <a:pt x="17542" y="8711"/>
                      <a:pt x="17588" y="8700"/>
                      <a:pt x="17633" y="8702"/>
                    </a:cubicBezTo>
                    <a:close/>
                    <a:moveTo>
                      <a:pt x="13325" y="14008"/>
                    </a:moveTo>
                    <a:cubicBezTo>
                      <a:pt x="13360" y="14006"/>
                      <a:pt x="13395" y="14010"/>
                      <a:pt x="13430" y="14021"/>
                    </a:cubicBezTo>
                    <a:cubicBezTo>
                      <a:pt x="13543" y="14058"/>
                      <a:pt x="13621" y="14162"/>
                      <a:pt x="13621" y="14279"/>
                    </a:cubicBezTo>
                    <a:lnTo>
                      <a:pt x="13621" y="16687"/>
                    </a:lnTo>
                    <a:cubicBezTo>
                      <a:pt x="13620" y="16799"/>
                      <a:pt x="13594" y="16910"/>
                      <a:pt x="13544" y="17010"/>
                    </a:cubicBezTo>
                    <a:cubicBezTo>
                      <a:pt x="13488" y="17122"/>
                      <a:pt x="13405" y="17219"/>
                      <a:pt x="13302" y="17291"/>
                    </a:cubicBezTo>
                    <a:lnTo>
                      <a:pt x="11010" y="18574"/>
                    </a:lnTo>
                    <a:cubicBezTo>
                      <a:pt x="10943" y="18610"/>
                      <a:pt x="10866" y="18629"/>
                      <a:pt x="10789" y="18628"/>
                    </a:cubicBezTo>
                    <a:cubicBezTo>
                      <a:pt x="10716" y="18627"/>
                      <a:pt x="10644" y="18609"/>
                      <a:pt x="10580" y="18574"/>
                    </a:cubicBezTo>
                    <a:lnTo>
                      <a:pt x="8356" y="17325"/>
                    </a:lnTo>
                    <a:cubicBezTo>
                      <a:pt x="8239" y="17255"/>
                      <a:pt x="8143" y="17156"/>
                      <a:pt x="8077" y="17039"/>
                    </a:cubicBezTo>
                    <a:cubicBezTo>
                      <a:pt x="8014" y="16925"/>
                      <a:pt x="7981" y="16798"/>
                      <a:pt x="7981" y="16668"/>
                    </a:cubicBezTo>
                    <a:lnTo>
                      <a:pt x="7981" y="14274"/>
                    </a:lnTo>
                    <a:cubicBezTo>
                      <a:pt x="7985" y="14188"/>
                      <a:pt x="8031" y="14108"/>
                      <a:pt x="8105" y="14061"/>
                    </a:cubicBezTo>
                    <a:cubicBezTo>
                      <a:pt x="8186" y="14010"/>
                      <a:pt x="8290" y="14004"/>
                      <a:pt x="8377" y="14046"/>
                    </a:cubicBezTo>
                    <a:lnTo>
                      <a:pt x="10161" y="15054"/>
                    </a:lnTo>
                    <a:cubicBezTo>
                      <a:pt x="10343" y="15166"/>
                      <a:pt x="10551" y="15229"/>
                      <a:pt x="10765" y="15237"/>
                    </a:cubicBezTo>
                    <a:cubicBezTo>
                      <a:pt x="11011" y="15246"/>
                      <a:pt x="11254" y="15182"/>
                      <a:pt x="11462" y="15054"/>
                    </a:cubicBezTo>
                    <a:lnTo>
                      <a:pt x="13222" y="14037"/>
                    </a:lnTo>
                    <a:cubicBezTo>
                      <a:pt x="13254" y="14020"/>
                      <a:pt x="13290" y="14011"/>
                      <a:pt x="13325" y="14008"/>
                    </a:cubicBezTo>
                    <a:close/>
                  </a:path>
                </a:pathLst>
              </a:custGeom>
              <a:solidFill>
                <a:srgbClr val="EEF2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 panose="02000503000000020004"/>
                  </a:defRPr>
                </a:pPr>
                <a:endParaRPr sz="2000">
                  <a:latin typeface="微软雅黑" charset="0"/>
                  <a:ea typeface="微软雅黑" charset="0"/>
                </a:endParaRPr>
              </a:p>
            </p:txBody>
          </p:sp>
        </p:grpSp>
        <p:sp>
          <p:nvSpPr>
            <p:cNvPr id="1741" name="A"/>
            <p:cNvSpPr txBox="1"/>
            <p:nvPr/>
          </p:nvSpPr>
          <p:spPr>
            <a:xfrm>
              <a:off x="1117844" y="4841499"/>
              <a:ext cx="1598023" cy="1222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 sz="2600" b="0" spc="364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lang="zh-CN" sz="2400" b="1">
                  <a:latin typeface="微软雅黑" charset="0"/>
                  <a:ea typeface="微软雅黑" charset="0"/>
                </a:rPr>
                <a:t>运行系统</a:t>
              </a:r>
              <a:endParaRPr lang="zh-CN" sz="2400" b="1">
                <a:latin typeface="微软雅黑" charset="0"/>
                <a:ea typeface="微软雅黑" charset="0"/>
              </a:endParaRPr>
            </a:p>
          </p:txBody>
        </p:sp>
        <p:sp>
          <p:nvSpPr>
            <p:cNvPr id="1742" name="B"/>
            <p:cNvSpPr txBox="1"/>
            <p:nvPr/>
          </p:nvSpPr>
          <p:spPr>
            <a:xfrm>
              <a:off x="5163011" y="4841500"/>
              <a:ext cx="1709257" cy="1222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 sz="2600" b="0" spc="364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 algn="ctr"/>
              <a:r>
                <a:rPr lang="zh-CN" sz="2400" b="1">
                  <a:latin typeface="微软雅黑" charset="0"/>
                  <a:ea typeface="微软雅黑" charset="0"/>
                </a:rPr>
                <a:t>网络</a:t>
              </a:r>
              <a:endParaRPr lang="zh-CN" sz="2400" b="1">
                <a:latin typeface="微软雅黑" charset="0"/>
                <a:ea typeface="微软雅黑" charset="0"/>
              </a:endParaRPr>
            </a:p>
            <a:p>
              <a:pPr algn="ctr"/>
              <a:r>
                <a:rPr lang="zh-CN" sz="2400" b="1">
                  <a:latin typeface="微软雅黑" charset="0"/>
                  <a:ea typeface="微软雅黑" charset="0"/>
                </a:rPr>
                <a:t>传输</a:t>
              </a:r>
              <a:endParaRPr lang="zh-CN" sz="2400" b="1">
                <a:latin typeface="微软雅黑" charset="0"/>
                <a:ea typeface="微软雅黑" charset="0"/>
              </a:endParaRPr>
            </a:p>
          </p:txBody>
        </p:sp>
        <p:sp>
          <p:nvSpPr>
            <p:cNvPr id="1743" name="C"/>
            <p:cNvSpPr txBox="1"/>
            <p:nvPr/>
          </p:nvSpPr>
          <p:spPr>
            <a:xfrm>
              <a:off x="2716716" y="1088433"/>
              <a:ext cx="2124074" cy="1222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 sz="2600" b="0" spc="364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 algn="ctr"/>
              <a:r>
                <a:rPr lang="zh-CN" sz="2400" b="1" dirty="0">
                  <a:latin typeface="微软雅黑" charset="0"/>
                  <a:ea typeface="微软雅黑" charset="0"/>
                </a:rPr>
                <a:t>交换</a:t>
              </a:r>
              <a:endParaRPr lang="zh-CN" sz="2400" b="1" dirty="0">
                <a:latin typeface="微软雅黑" charset="0"/>
                <a:ea typeface="微软雅黑" charset="0"/>
              </a:endParaRPr>
            </a:p>
            <a:p>
              <a:pPr algn="ctr"/>
              <a:r>
                <a:rPr lang="zh-CN" sz="2400" b="1" dirty="0">
                  <a:latin typeface="微软雅黑" charset="0"/>
                  <a:ea typeface="微软雅黑" charset="0"/>
                </a:rPr>
                <a:t>系统</a:t>
              </a:r>
              <a:endParaRPr lang="zh-CN" sz="2400" b="1" dirty="0">
                <a:latin typeface="微软雅黑" charset="0"/>
                <a:ea typeface="微软雅黑" charset="0"/>
              </a:endParaRPr>
            </a:p>
          </p:txBody>
        </p:sp>
        <p:sp>
          <p:nvSpPr>
            <p:cNvPr id="1744" name="2020…"/>
            <p:cNvSpPr txBox="1"/>
            <p:nvPr/>
          </p:nvSpPr>
          <p:spPr>
            <a:xfrm>
              <a:off x="2924174" y="3519615"/>
              <a:ext cx="1709974" cy="104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spAutoFit/>
            </a:bodyPr>
            <a:lstStyle/>
            <a:p>
              <a:pPr algn="ctr">
                <a:defRPr sz="2500" b="0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pPr>
              <a:r>
                <a:rPr lang="zh-CN" sz="2000" dirty="0">
                  <a:solidFill>
                    <a:schemeClr val="tx1"/>
                  </a:solidFill>
                  <a:latin typeface="微软雅黑" charset="0"/>
                  <a:ea typeface="微软雅黑" charset="0"/>
                </a:rPr>
                <a:t>汇鑫</a:t>
              </a:r>
              <a:endParaRPr lang="zh-CN" sz="2000" dirty="0">
                <a:solidFill>
                  <a:schemeClr val="tx1"/>
                </a:solidFill>
                <a:latin typeface="微软雅黑" charset="0"/>
                <a:ea typeface="微软雅黑" charset="0"/>
              </a:endParaRPr>
            </a:p>
            <a:p>
              <a:pPr algn="ctr">
                <a:defRPr sz="2500" b="0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pPr>
              <a:r>
                <a:rPr lang="zh-CN" sz="2000" dirty="0">
                  <a:solidFill>
                    <a:schemeClr val="tx1"/>
                  </a:solidFill>
                  <a:latin typeface="微软雅黑" charset="0"/>
                  <a:ea typeface="微软雅黑" charset="0"/>
                </a:rPr>
                <a:t>科服</a:t>
              </a:r>
              <a:endParaRPr lang="zh-CN" sz="2000" dirty="0">
                <a:solidFill>
                  <a:schemeClr val="tx1"/>
                </a:solidFill>
                <a:latin typeface="微软雅黑" charset="0"/>
                <a:ea typeface="微软雅黑" charset="0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 rot="8371949">
            <a:off x="-2466975" y="1778000"/>
            <a:ext cx="9384665" cy="9384665"/>
          </a:xfrm>
          <a:prstGeom prst="ellipse">
            <a:avLst/>
          </a:prstGeom>
          <a:noFill/>
          <a:ln w="25400" cap="flat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6"/>
                </a:gs>
                <a:gs pos="83000">
                  <a:srgbClr val="693285"/>
                </a:gs>
                <a:gs pos="100000">
                  <a:schemeClr val="accent5"/>
                </a:gs>
              </a:gsLst>
              <a:lin ang="54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latin typeface="微软雅黑" charset="0"/>
              <a:ea typeface="微软雅黑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400800" y="7940675"/>
            <a:ext cx="313690" cy="313690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charset="0"/>
              <a:ea typeface="微软雅黑" charset="0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95680" y="1635125"/>
            <a:ext cx="440690" cy="440690"/>
          </a:xfrm>
          <a:prstGeom prst="ellipse">
            <a:avLst/>
          </a:prstGeom>
          <a:solidFill>
            <a:srgbClr val="3E5DBF">
              <a:alpha val="7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charset="0"/>
              <a:ea typeface="微软雅黑" charset="0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400800" y="2926715"/>
            <a:ext cx="122428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rPr>
              <a:t>网络系统</a:t>
            </a:r>
            <a:endParaRPr kumimoji="0" lang="zh-CN" altLang="en-US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charset="0"/>
              <a:ea typeface="微软雅黑" charset="0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602095" y="4716780"/>
            <a:ext cx="1515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rPr>
              <a:t>广域传输系统</a:t>
            </a:r>
            <a:endParaRPr kumimoji="0" lang="zh-CN" altLang="en-US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charset="0"/>
              <a:ea typeface="微软雅黑" charset="0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804660" y="6559550"/>
            <a:ext cx="1515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rPr>
              <a:t>运行标准化</a:t>
            </a:r>
            <a:endParaRPr kumimoji="0" lang="zh-CN" altLang="en-US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charset="0"/>
              <a:ea typeface="微软雅黑" charset="0"/>
              <a:cs typeface="Helvetica Neue" panose="02000503000000020004"/>
              <a:sym typeface="Helvetica Neue" panose="02000503000000020004"/>
            </a:endParaRPr>
          </a:p>
        </p:txBody>
      </p:sp>
      <p:graphicFrame>
        <p:nvGraphicFramePr>
          <p:cNvPr id="10024" name="Table"/>
          <p:cNvGraphicFramePr/>
          <p:nvPr>
            <p:custDataLst>
              <p:tags r:id="rId2"/>
            </p:custDataLst>
          </p:nvPr>
        </p:nvGraphicFramePr>
        <p:xfrm>
          <a:off x="9012555" y="2333625"/>
          <a:ext cx="4886960" cy="156464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221740"/>
                <a:gridCol w="1221740"/>
                <a:gridCol w="1221740"/>
                <a:gridCol w="1221740"/>
              </a:tblGrid>
              <a:tr h="345440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 panose="02000503000000020004"/>
                        </a:defRPr>
                      </a:pPr>
                      <a:endParaRPr lang="zh-CN" sz="1600">
                        <a:latin typeface="微软雅黑" charset="0"/>
                        <a:ea typeface="微软雅黑" charset="0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 dirty="0">
                          <a:solidFill>
                            <a:srgbClr val="FFFFFF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接入终端</a:t>
                      </a:r>
                      <a:endParaRPr lang="zh-CN" sz="1000" spc="280" dirty="0">
                        <a:solidFill>
                          <a:srgbClr val="FFFFFF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 dirty="0">
                          <a:solidFill>
                            <a:srgbClr val="FFFFFF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接入设备</a:t>
                      </a:r>
                      <a:endParaRPr lang="zh-CN" sz="1000" spc="280" dirty="0">
                        <a:solidFill>
                          <a:srgbClr val="FFFFFF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 dirty="0">
                          <a:solidFill>
                            <a:srgbClr val="FFFFFF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管理系统</a:t>
                      </a:r>
                      <a:endParaRPr lang="zh-CN" sz="1000" spc="280" dirty="0">
                        <a:solidFill>
                          <a:srgbClr val="FFFFFF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solidFill>
                      <a:schemeClr val="accent3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接入层</a:t>
                      </a:r>
                      <a:endParaRPr lang="zh-CN" sz="1000" spc="28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Open Sans Regular"/>
                          <a:sym typeface="Open Sans Regular"/>
                        </a:rPr>
                        <a:t>锐捷</a:t>
                      </a:r>
                      <a:endParaRPr lang="zh-CN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Open Sans Regular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华</a:t>
                      </a:r>
                      <a:r>
                        <a:rPr lang="en-US" alt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3</a:t>
                      </a:r>
                      <a:endParaRPr lang="en-US" altLang="zh-CN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微软雅黑" charset="0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华为</a:t>
                      </a:r>
                      <a:r>
                        <a:rPr lang="en-US" alt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3</a:t>
                      </a:r>
                      <a:r>
                        <a:rPr lang="zh-CN" altLang="en-US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系</a:t>
                      </a:r>
                      <a:endParaRPr lang="zh-CN" altLang="en-US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微软雅黑" charset="0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核心交换</a:t>
                      </a:r>
                      <a:endParaRPr lang="zh-CN" sz="1000" spc="28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Open Sans Regular"/>
                          <a:sym typeface="Open Sans Regular"/>
                        </a:rPr>
                        <a:t>锐捷</a:t>
                      </a:r>
                      <a:endParaRPr lang="zh-CN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Open Sans Regular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华</a:t>
                      </a:r>
                      <a:r>
                        <a:rPr lang="en-US" alt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3</a:t>
                      </a:r>
                      <a:endParaRPr lang="en-US" altLang="zh-CN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微软雅黑" charset="0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华为</a:t>
                      </a:r>
                      <a:r>
                        <a:rPr lang="en-US" alt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3</a:t>
                      </a:r>
                      <a:r>
                        <a:rPr lang="zh-CN" altLang="en-US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系</a:t>
                      </a:r>
                      <a:endParaRPr lang="zh-CN" altLang="en-US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微软雅黑" charset="0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路由器</a:t>
                      </a:r>
                      <a:endParaRPr lang="zh-CN" sz="1000" spc="28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Open Sans Regular"/>
                          <a:sym typeface="Open Sans Regular"/>
                        </a:rPr>
                        <a:t>锐捷</a:t>
                      </a:r>
                      <a:endParaRPr lang="zh-CN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Open Sans Regular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华</a:t>
                      </a:r>
                      <a:r>
                        <a:rPr lang="en-US" alt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3</a:t>
                      </a:r>
                      <a:endParaRPr lang="en-US" altLang="zh-CN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微软雅黑" charset="0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华为</a:t>
                      </a:r>
                      <a:r>
                        <a:rPr lang="en-US" alt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3</a:t>
                      </a:r>
                      <a:r>
                        <a:rPr lang="zh-CN" altLang="en-US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系</a:t>
                      </a:r>
                      <a:endParaRPr lang="zh-CN" altLang="en-US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微软雅黑" charset="0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Table"/>
          <p:cNvGraphicFramePr/>
          <p:nvPr>
            <p:custDataLst>
              <p:tags r:id="rId3"/>
            </p:custDataLst>
          </p:nvPr>
        </p:nvGraphicFramePr>
        <p:xfrm>
          <a:off x="9012555" y="4154170"/>
          <a:ext cx="4886960" cy="156464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221740"/>
                <a:gridCol w="1221740"/>
                <a:gridCol w="1221740"/>
                <a:gridCol w="1221740"/>
              </a:tblGrid>
              <a:tr h="345440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 panose="02000503000000020004"/>
                        </a:defRPr>
                      </a:pPr>
                      <a:endParaRPr sz="1600">
                        <a:latin typeface="微软雅黑" charset="0"/>
                        <a:ea typeface="微软雅黑" charset="0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 dirty="0">
                          <a:solidFill>
                            <a:srgbClr val="FFFFFF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产品名称</a:t>
                      </a:r>
                      <a:endParaRPr lang="zh-CN" sz="1000" spc="280" dirty="0">
                        <a:solidFill>
                          <a:srgbClr val="FFFFFF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 dirty="0">
                          <a:solidFill>
                            <a:srgbClr val="FFFFFF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核心指标</a:t>
                      </a:r>
                      <a:endParaRPr lang="zh-CN" sz="1000" spc="280" dirty="0">
                        <a:solidFill>
                          <a:srgbClr val="FFFFFF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000" spc="280" dirty="0">
                          <a:solidFill>
                            <a:srgbClr val="FFFFFF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Bold"/>
                        </a:rPr>
                        <a:t>SLA</a:t>
                      </a:r>
                      <a:r>
                        <a:rPr lang="zh-CN" altLang="en-US" sz="1000" spc="280" dirty="0">
                          <a:solidFill>
                            <a:srgbClr val="FFFFFF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Bold"/>
                        </a:rPr>
                        <a:t>使用率</a:t>
                      </a:r>
                      <a:endParaRPr lang="zh-CN" altLang="en-US" sz="1000" spc="280" dirty="0">
                        <a:solidFill>
                          <a:srgbClr val="FFFFFF"/>
                        </a:solidFill>
                        <a:latin typeface="微软雅黑" charset="0"/>
                        <a:ea typeface="微软雅黑" charset="0"/>
                        <a:cs typeface="微软雅黑" charset="0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solidFill>
                      <a:schemeClr val="accent3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本地上网</a:t>
                      </a:r>
                      <a:endParaRPr lang="zh-CN" sz="1000" spc="28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altLang="en-US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Helvetica Neue Light" panose="02000503000000020004"/>
                        </a:rPr>
                        <a:t>宽带接入</a:t>
                      </a:r>
                      <a:r>
                        <a:rPr lang="en-US" alt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Helvetica Neue Light" panose="02000503000000020004"/>
                        </a:rPr>
                        <a:t>/</a:t>
                      </a:r>
                      <a:r>
                        <a:rPr lang="zh-CN" altLang="en-US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Helvetica Neue Light" panose="02000503000000020004"/>
                        </a:rPr>
                        <a:t>专线接入</a:t>
                      </a:r>
                      <a:r>
                        <a:rPr lang="en-US" alt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Helvetica Neue Light" panose="02000503000000020004"/>
                        </a:rPr>
                        <a:t>/</a:t>
                      </a:r>
                      <a:r>
                        <a:rPr lang="zh-CN" altLang="en-US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Helvetica Neue Light" panose="02000503000000020004"/>
                        </a:rPr>
                        <a:t>黄金专线</a:t>
                      </a:r>
                      <a:endParaRPr lang="zh-CN" altLang="en-US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微软雅黑" charset="0"/>
                        <a:sym typeface="Helvetica Neue Light" panose="02000503000000020004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sym typeface="Helvetica Neue Light" panose="02000503000000020004"/>
                        </a:rPr>
                        <a:t>速率</a:t>
                      </a:r>
                      <a:endParaRPr lang="zh-CN" altLang="en-US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Open Sans Regular"/>
                        <a:sym typeface="Helvetica Neue Light" panose="02000503000000020004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022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sym typeface="Helvetica Neue Light" panose="02000503000000020004"/>
                        </a:rPr>
                        <a:t>99.99%</a:t>
                      </a:r>
                      <a:endParaRPr lang="en-US" altLang="zh-CN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Open Sans Regular"/>
                        <a:sym typeface="Helvetica Neue Light" panose="02000503000000020004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传输组网</a:t>
                      </a:r>
                      <a:endParaRPr lang="zh-CN" sz="1000" spc="28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022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sym typeface="Helvetica Neue Light" panose="02000503000000020004"/>
                        </a:rPr>
                        <a:t>SDH/SD-WAN/MPLS</a:t>
                      </a:r>
                      <a:endParaRPr lang="en-US" altLang="zh-CN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Open Sans Regular"/>
                        <a:sym typeface="Helvetica Neue Light" panose="02000503000000020004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022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sym typeface="Helvetica Neue Light" panose="02000503000000020004"/>
                        </a:rPr>
                        <a:t>延迟</a:t>
                      </a:r>
                      <a:endParaRPr lang="zh-CN" altLang="en-US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Open Sans Regular"/>
                        <a:sym typeface="Helvetica Neue Light" panose="02000503000000020004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022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sym typeface="Helvetica Neue Light" panose="02000503000000020004"/>
                        </a:rPr>
                        <a:t>99.99%</a:t>
                      </a:r>
                      <a:endParaRPr lang="en-US" altLang="zh-CN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Open Sans Regular"/>
                        <a:sym typeface="Helvetica Neue Light" panose="02000503000000020004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业务平台</a:t>
                      </a:r>
                      <a:endParaRPr lang="zh-CN" sz="1000" spc="28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Open Sans Regular"/>
                          <a:sym typeface="Open Sans Regular"/>
                        </a:rPr>
                        <a:t>专网</a:t>
                      </a:r>
                      <a:endParaRPr lang="zh-CN" sz="100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Open Sans Regular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Open Sans Regular"/>
                          <a:sym typeface="Open Sans Regular"/>
                        </a:rPr>
                        <a:t>在线率</a:t>
                      </a:r>
                      <a:endParaRPr lang="zh-CN" sz="100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Open Sans Regular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022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sym typeface="Helvetica Neue Light" panose="02000503000000020004"/>
                        </a:rPr>
                        <a:t>99.99%</a:t>
                      </a:r>
                      <a:endParaRPr lang="en-US" altLang="zh-CN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Open Sans Regular"/>
                        <a:sym typeface="Helvetica Neue Light" panose="02000503000000020004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Table"/>
          <p:cNvGraphicFramePr/>
          <p:nvPr>
            <p:custDataLst>
              <p:tags r:id="rId4"/>
            </p:custDataLst>
          </p:nvPr>
        </p:nvGraphicFramePr>
        <p:xfrm>
          <a:off x="9012555" y="6024245"/>
          <a:ext cx="4886960" cy="156464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221740"/>
                <a:gridCol w="1221740"/>
                <a:gridCol w="1221740"/>
                <a:gridCol w="1221740"/>
              </a:tblGrid>
              <a:tr h="345440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 panose="02000503000000020004"/>
                        </a:defRPr>
                      </a:pPr>
                      <a:endParaRPr sz="1600">
                        <a:latin typeface="微软雅黑" charset="0"/>
                        <a:ea typeface="微软雅黑" charset="0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 dirty="0">
                          <a:solidFill>
                            <a:srgbClr val="FFFFFF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基础</a:t>
                      </a:r>
                      <a:endParaRPr lang="zh-CN" sz="1000" spc="280" dirty="0">
                        <a:solidFill>
                          <a:srgbClr val="FFFFFF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 dirty="0">
                          <a:solidFill>
                            <a:srgbClr val="FFFFFF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核心</a:t>
                      </a:r>
                      <a:endParaRPr lang="zh-CN" sz="1000" spc="280" dirty="0">
                        <a:solidFill>
                          <a:srgbClr val="FFFFFF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 dirty="0">
                          <a:solidFill>
                            <a:srgbClr val="FFFFFF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重点</a:t>
                      </a:r>
                      <a:endParaRPr lang="zh-CN" sz="1000" spc="280" dirty="0">
                        <a:solidFill>
                          <a:srgbClr val="FFFFFF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solidFill>
                      <a:schemeClr val="accent3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防火墙</a:t>
                      </a:r>
                      <a:endParaRPr lang="zh-CN" sz="1000" spc="28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华</a:t>
                      </a:r>
                      <a:r>
                        <a:rPr lang="en-US" alt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3</a:t>
                      </a:r>
                      <a:endParaRPr lang="en-US" altLang="zh-CN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微软雅黑" charset="0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华</a:t>
                      </a:r>
                      <a:r>
                        <a:rPr lang="en-US" alt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3</a:t>
                      </a:r>
                      <a:endParaRPr lang="en-US" altLang="zh-CN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微软雅黑" charset="0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Open Sans Regular"/>
                          <a:sym typeface="Open Sans Regular"/>
                        </a:rPr>
                        <a:t>华为</a:t>
                      </a:r>
                      <a:endParaRPr lang="zh-CN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Open Sans Regular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行为管理</a:t>
                      </a:r>
                      <a:endParaRPr lang="zh-CN" sz="1000" spc="28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altLang="en-US" sz="100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华</a:t>
                      </a:r>
                      <a:r>
                        <a:rPr lang="en-US" altLang="zh-CN" sz="100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3</a:t>
                      </a:r>
                      <a:endParaRPr lang="en-US" altLang="zh-CN" sz="100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微软雅黑" charset="0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altLang="en-US" sz="100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华</a:t>
                      </a:r>
                      <a:r>
                        <a:rPr lang="en-US" altLang="zh-CN" sz="100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3</a:t>
                      </a:r>
                      <a:endParaRPr lang="en-US" altLang="zh-CN" sz="100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微软雅黑" charset="0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华为</a:t>
                      </a:r>
                      <a:r>
                        <a:rPr lang="en-US" altLang="zh-CN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3</a:t>
                      </a:r>
                      <a:r>
                        <a:rPr lang="zh-CN" altLang="en-US" sz="1000" dirty="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  <a:sym typeface="Open Sans Regular"/>
                        </a:rPr>
                        <a:t>系</a:t>
                      </a:r>
                      <a:endParaRPr lang="zh-CN" altLang="en-US" sz="1000" dirty="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微软雅黑" charset="0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zh-CN" sz="1000" spc="28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Open Sans Bold"/>
                          <a:sym typeface="Open Sans Bold"/>
                        </a:rPr>
                        <a:t>负载均衡</a:t>
                      </a:r>
                      <a:endParaRPr lang="zh-CN" sz="1000" spc="28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Open Sans Bold"/>
                        <a:sym typeface="Open Sans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Open Sans Regular"/>
                          <a:sym typeface="Open Sans Regular"/>
                        </a:rPr>
                        <a:t>PA</a:t>
                      </a:r>
                      <a:endParaRPr lang="en-US" sz="100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Open Sans Regular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Open Sans Regular"/>
                          <a:sym typeface="Open Sans Regular"/>
                        </a:rPr>
                        <a:t>PA</a:t>
                      </a:r>
                      <a:endParaRPr lang="en-US" sz="100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Open Sans Regular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latin typeface="微软雅黑" charset="0"/>
                          <a:ea typeface="微软雅黑" charset="0"/>
                          <a:cs typeface="Open Sans Regular"/>
                          <a:sym typeface="Open Sans Regular"/>
                        </a:rPr>
                        <a:t>PA</a:t>
                      </a:r>
                      <a:endParaRPr lang="en-US" sz="1000">
                        <a:solidFill>
                          <a:schemeClr val="accent6"/>
                        </a:solidFill>
                        <a:latin typeface="微软雅黑" charset="0"/>
                        <a:ea typeface="微软雅黑" charset="0"/>
                        <a:cs typeface="Open Sans Regular"/>
                        <a:sym typeface="Open Sans Regular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prstDash val="solid"/>
                      <a:miter lim="400000"/>
                    </a:lnL>
                    <a:lnR w="12700">
                      <a:solidFill>
                        <a:srgbClr val="FFFFFF"/>
                      </a:solidFill>
                      <a:prstDash val="solid"/>
                      <a:miter lim="400000"/>
                    </a:lnR>
                    <a:lnT w="12700">
                      <a:solidFill>
                        <a:srgbClr val="FFFFFF"/>
                      </a:solidFill>
                      <a:prstDash val="solid"/>
                      <a:miter lim="400000"/>
                    </a:lnT>
                    <a:lnB w="12700">
                      <a:solidFill>
                        <a:srgbClr val="FFFFFF"/>
                      </a:solidFill>
                      <a:prstDash val="solid"/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4" name="文本框 43"/>
          <p:cNvSpPr txBox="1"/>
          <p:nvPr/>
        </p:nvSpPr>
        <p:spPr>
          <a:xfrm>
            <a:off x="9012555" y="1560830"/>
            <a:ext cx="291211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charset="0"/>
                <a:ea typeface="微软雅黑" charset="0"/>
                <a:cs typeface="Helvetica Neue" panose="02000503000000020004"/>
                <a:sym typeface="Helvetica Neue" panose="02000503000000020004"/>
              </a:rPr>
              <a:t>示例文案展示</a:t>
            </a:r>
            <a:endParaRPr kumimoji="0" lang="zh-CN" altLang="en-US" sz="240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微软雅黑" charset="0"/>
              <a:ea typeface="微软雅黑" charset="0"/>
              <a:cs typeface="Helvetica Neue" panose="02000503000000020004"/>
              <a:sym typeface="Helvetica Neue" panose="02000503000000020004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313049" y="586853"/>
            <a:ext cx="613866" cy="320403"/>
            <a:chOff x="233417" y="523335"/>
            <a:chExt cx="412207" cy="203690"/>
          </a:xfrm>
        </p:grpSpPr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805884">
              <a:off x="441934" y="523335"/>
              <a:ext cx="203690" cy="203690"/>
            </a:xfrm>
            <a:prstGeom prst="rect">
              <a:avLst/>
            </a:prstGeom>
          </p:spPr>
        </p:pic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1">
              <a:alphaModFix amt="70000"/>
            </a:blip>
            <a:stretch>
              <a:fillRect/>
            </a:stretch>
          </p:blipFill>
          <p:spPr>
            <a:xfrm rot="2805884">
              <a:off x="329681" y="552432"/>
              <a:ext cx="145496" cy="145496"/>
            </a:xfrm>
            <a:prstGeom prst="rect">
              <a:avLst/>
            </a:prstGeom>
          </p:spPr>
        </p:pic>
        <p:pic>
          <p:nvPicPr>
            <p:cNvPr id="145" name="图片 144"/>
            <p:cNvPicPr>
              <a:picLocks noChangeAspect="1"/>
            </p:cNvPicPr>
            <p:nvPr/>
          </p:nvPicPr>
          <p:blipFill>
            <a:blip r:embed="rId1">
              <a:alphaModFix amt="40000"/>
            </a:blip>
            <a:stretch>
              <a:fillRect/>
            </a:stretch>
          </p:blipFill>
          <p:spPr>
            <a:xfrm rot="2805884">
              <a:off x="233417" y="577605"/>
              <a:ext cx="95447" cy="95447"/>
            </a:xfrm>
            <a:prstGeom prst="rect">
              <a:avLst/>
            </a:prstGeom>
          </p:spPr>
        </p:pic>
      </p:grpSp>
      <p:sp>
        <p:nvSpPr>
          <p:cNvPr id="147" name="文本框 146"/>
          <p:cNvSpPr txBox="1"/>
          <p:nvPr/>
        </p:nvSpPr>
        <p:spPr>
          <a:xfrm>
            <a:off x="1089025" y="424815"/>
            <a:ext cx="763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accent3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【</a:t>
            </a:r>
            <a:r>
              <a:rPr lang="zh-CN" altLang="en-US" sz="3200" dirty="0">
                <a:solidFill>
                  <a:schemeClr val="accent3"/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基础网络建设</a:t>
            </a:r>
            <a:r>
              <a:rPr lang="zh-CN" altLang="en-US" sz="3200" dirty="0">
                <a:solidFill>
                  <a:schemeClr val="accent3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服务方案】</a:t>
            </a:r>
            <a:r>
              <a:rPr lang="zh-CN" altLang="en-US" sz="32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三项核心需求</a:t>
            </a:r>
            <a:endParaRPr lang="zh-CN" altLang="en-US" sz="3200" dirty="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sp>
        <p:nvSpPr>
          <p:cNvPr id="74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527502" y="2761102"/>
            <a:ext cx="3830955" cy="11212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t">
            <a:spAutoFit/>
          </a:bodyPr>
          <a:lstStyle/>
          <a:p>
            <a:pPr indent="0" algn="l">
              <a:lnSpc>
                <a:spcPct val="150000"/>
              </a:lnSpc>
              <a:buClr>
                <a:srgbClr val="EF754A"/>
              </a:buClr>
              <a:buSzPct val="100000"/>
              <a:buNone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b="1" dirty="0">
                <a:solidFill>
                  <a:srgbClr val="3A39A5"/>
                </a:solidFill>
                <a:latin typeface="微软雅黑" charset="0"/>
                <a:ea typeface="微软雅黑" charset="0"/>
                <a:sym typeface="+mn-ea"/>
              </a:rPr>
              <a:t>匹配</a:t>
            </a:r>
            <a:r>
              <a:rPr lang="en-US" altLang="zh-CN" b="1" dirty="0">
                <a:solidFill>
                  <a:srgbClr val="3A39A5"/>
                </a:solidFill>
                <a:latin typeface="微软雅黑" charset="0"/>
                <a:ea typeface="微软雅黑" charset="0"/>
                <a:sym typeface="+mn-ea"/>
              </a:rPr>
              <a:t>IT</a:t>
            </a:r>
            <a:r>
              <a:rPr lang="zh-CN" altLang="en-US" b="1" dirty="0">
                <a:solidFill>
                  <a:srgbClr val="3A39A5"/>
                </a:solidFill>
                <a:latin typeface="微软雅黑" charset="0"/>
                <a:ea typeface="微软雅黑" charset="0"/>
                <a:sym typeface="+mn-ea"/>
              </a:rPr>
              <a:t>规划，促进业务发展</a:t>
            </a:r>
            <a:endParaRPr lang="zh-CN" altLang="en-US" dirty="0">
              <a:solidFill>
                <a:srgbClr val="3A39A5"/>
              </a:solidFill>
              <a:latin typeface="微软雅黑" charset="0"/>
              <a:ea typeface="微软雅黑" charset="0"/>
              <a:sym typeface="+mn-ea"/>
            </a:endParaRPr>
          </a:p>
          <a:p>
            <a:pPr marL="200660" indent="-200660">
              <a:lnSpc>
                <a:spcPct val="150000"/>
              </a:lnSpc>
              <a:buClr>
                <a:srgbClr val="EF754A"/>
              </a:buClr>
              <a:buSzPct val="100000"/>
              <a:buChar char="-"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rPr>
              <a:t>需求分级：</a:t>
            </a:r>
            <a:endParaRPr lang="en-US" altLang="zh-CN" sz="1400" b="1" dirty="0">
              <a:solidFill>
                <a:srgbClr val="0341DA"/>
              </a:solidFill>
              <a:latin typeface="微软雅黑" charset="0"/>
              <a:ea typeface="微软雅黑" charset="0"/>
              <a:sym typeface="+mn-ea"/>
            </a:endParaRPr>
          </a:p>
          <a:p>
            <a:pPr marL="200660" indent="-200660">
              <a:lnSpc>
                <a:spcPct val="150000"/>
              </a:lnSpc>
              <a:buClr>
                <a:srgbClr val="EF754A"/>
              </a:buClr>
              <a:buSzPct val="100000"/>
              <a:buChar char="-"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rPr>
              <a:t>传输架构：</a:t>
            </a:r>
            <a:endParaRPr lang="en-US" altLang="zh-CN" sz="1400" b="1" dirty="0">
              <a:solidFill>
                <a:srgbClr val="0341DA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8408" y="2484037"/>
            <a:ext cx="454430" cy="5888804"/>
            <a:chOff x="388408" y="2484037"/>
            <a:chExt cx="454430" cy="5888804"/>
          </a:xfrm>
        </p:grpSpPr>
        <p:sp>
          <p:nvSpPr>
            <p:cNvPr id="36" name="圆角矩形 35"/>
            <p:cNvSpPr/>
            <p:nvPr/>
          </p:nvSpPr>
          <p:spPr>
            <a:xfrm>
              <a:off x="407430" y="4334863"/>
              <a:ext cx="435408" cy="143840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</a:rPr>
                <a:t>服务性需求</a:t>
              </a:r>
              <a:endParaRPr kumimoji="1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 flipH="1">
              <a:off x="407430" y="2484037"/>
              <a:ext cx="435408" cy="162179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</a:rPr>
                <a:t>功能性需求</a:t>
              </a:r>
              <a:endParaRPr kumimoji="1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</a:endParaRPr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388408" y="5957803"/>
              <a:ext cx="435408" cy="241503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</a:rPr>
                <a:t>升级与发展性需求</a:t>
              </a:r>
              <a:endParaRPr kumimoji="1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</a:endParaRPr>
            </a:p>
          </p:txBody>
        </p:sp>
      </p:grpSp>
      <p:sp>
        <p:nvSpPr>
          <p:cNvPr id="86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6124771" y="2644424"/>
            <a:ext cx="3830955" cy="1398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t">
            <a:spAutoFit/>
          </a:bodyPr>
          <a:lstStyle/>
          <a:p>
            <a:pPr indent="0" algn="l">
              <a:lnSpc>
                <a:spcPct val="150000"/>
              </a:lnSpc>
              <a:buClr>
                <a:srgbClr val="EF754A"/>
              </a:buClr>
              <a:buSzPct val="100000"/>
              <a:buNone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交维标准：</a:t>
            </a:r>
            <a:endParaRPr lang="zh-CN" altLang="en-US" sz="1000" dirty="0">
              <a:solidFill>
                <a:schemeClr val="bg2">
                  <a:lumMod val="2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  <a:p>
            <a:pPr marL="200660" indent="-200660">
              <a:lnSpc>
                <a:spcPct val="150000"/>
              </a:lnSpc>
              <a:buClr>
                <a:srgbClr val="EF754A"/>
              </a:buClr>
              <a:buSzPct val="100000"/>
              <a:buChar char="-"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rPr>
              <a:t>系统布署：</a:t>
            </a:r>
            <a:endParaRPr lang="en-US" altLang="zh-CN" sz="1400" b="1" dirty="0">
              <a:solidFill>
                <a:srgbClr val="0341DA"/>
              </a:solidFill>
              <a:latin typeface="微软雅黑" charset="0"/>
              <a:ea typeface="微软雅黑" charset="0"/>
              <a:sym typeface="+mn-ea"/>
            </a:endParaRPr>
          </a:p>
          <a:p>
            <a:pPr marL="200660" indent="-200660">
              <a:lnSpc>
                <a:spcPct val="150000"/>
              </a:lnSpc>
              <a:buClr>
                <a:srgbClr val="EF754A"/>
              </a:buClr>
              <a:buSzPct val="100000"/>
              <a:buChar char="-"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rPr>
              <a:t>运行标准：</a:t>
            </a:r>
            <a:endParaRPr lang="en-US" altLang="zh-CN" sz="1400" b="1" dirty="0">
              <a:solidFill>
                <a:srgbClr val="0341DA"/>
              </a:solidFill>
              <a:latin typeface="微软雅黑" charset="0"/>
              <a:ea typeface="微软雅黑" charset="0"/>
              <a:sym typeface="+mn-ea"/>
            </a:endParaRPr>
          </a:p>
          <a:p>
            <a:pPr marL="200660" indent="-200660">
              <a:lnSpc>
                <a:spcPct val="150000"/>
              </a:lnSpc>
              <a:buClr>
                <a:srgbClr val="EF754A"/>
              </a:buClr>
              <a:buSzPct val="100000"/>
              <a:buChar char="-"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rPr>
              <a:t>资源分配：</a:t>
            </a:r>
            <a:endParaRPr lang="zh-CN" altLang="en-US" sz="1400" b="1" dirty="0">
              <a:solidFill>
                <a:srgbClr val="0341DA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89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9891932" y="2661087"/>
            <a:ext cx="3830955" cy="10750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t">
            <a:spAutoFit/>
          </a:bodyPr>
          <a:lstStyle/>
          <a:p>
            <a:pPr indent="0" algn="l">
              <a:lnSpc>
                <a:spcPct val="150000"/>
              </a:lnSpc>
              <a:buClr>
                <a:srgbClr val="EF754A"/>
              </a:buClr>
              <a:buSzPct val="100000"/>
              <a:buNone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800" b="1" dirty="0">
                <a:solidFill>
                  <a:srgbClr val="3A39A5"/>
                </a:solidFill>
                <a:latin typeface="微软雅黑" charset="0"/>
                <a:ea typeface="微软雅黑" charset="0"/>
                <a:sym typeface="+mn-ea"/>
              </a:rPr>
              <a:t>升级管理：</a:t>
            </a:r>
            <a:endParaRPr lang="zh-CN" altLang="en-US" sz="1000" dirty="0">
              <a:solidFill>
                <a:srgbClr val="3A39A5"/>
              </a:solidFill>
              <a:latin typeface="微软雅黑" charset="0"/>
              <a:ea typeface="微软雅黑" charset="0"/>
              <a:sym typeface="+mn-ea"/>
            </a:endParaRPr>
          </a:p>
          <a:p>
            <a:pPr marL="200660" indent="-200660" algn="l">
              <a:lnSpc>
                <a:spcPct val="150000"/>
              </a:lnSpc>
              <a:buClr>
                <a:srgbClr val="EF754A"/>
              </a:buClr>
              <a:buSzPct val="100000"/>
              <a:buChar char="-"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</a:rPr>
              <a:t>系统升级 ：</a:t>
            </a:r>
            <a:endParaRPr lang="en-US" altLang="zh-CN" sz="1400" b="1" dirty="0">
              <a:solidFill>
                <a:srgbClr val="0341DA"/>
              </a:solidFill>
              <a:latin typeface="微软雅黑" charset="0"/>
              <a:ea typeface="微软雅黑" charset="0"/>
            </a:endParaRPr>
          </a:p>
          <a:p>
            <a:pPr marL="200660" indent="-200660" algn="l">
              <a:lnSpc>
                <a:spcPct val="150000"/>
              </a:lnSpc>
              <a:buClr>
                <a:srgbClr val="EF754A"/>
              </a:buClr>
              <a:buSzPct val="100000"/>
              <a:buChar char="-"/>
              <a:defRPr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</a:rPr>
              <a:t>运行管理升级：</a:t>
            </a:r>
            <a:endParaRPr lang="en-US" altLang="zh-CN" sz="1400" b="1" dirty="0">
              <a:solidFill>
                <a:srgbClr val="0341DA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66025" y="4391352"/>
            <a:ext cx="11953477" cy="1453241"/>
            <a:chOff x="1349272" y="4618378"/>
            <a:chExt cx="11953477" cy="1234339"/>
          </a:xfrm>
        </p:grpSpPr>
        <p:sp>
          <p:nvSpPr>
            <p:cNvPr id="84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1349272" y="4660496"/>
              <a:ext cx="4009186" cy="1192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t">
              <a:spAutoFit/>
            </a:bodyPr>
            <a:lstStyle/>
            <a:p>
              <a:pPr indent="0" algn="l">
                <a:lnSpc>
                  <a:spcPct val="150000"/>
                </a:lnSpc>
                <a:buClr>
                  <a:srgbClr val="EF754A"/>
                </a:buClr>
                <a:buSzPct val="100000"/>
                <a:buNone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b="1" dirty="0">
                  <a:solidFill>
                    <a:srgbClr val="3A39A5"/>
                  </a:solidFill>
                  <a:latin typeface="微软雅黑" charset="0"/>
                  <a:ea typeface="微软雅黑" charset="0"/>
                  <a:sym typeface="+mn-ea"/>
                </a:rPr>
                <a:t>设计传输等级</a:t>
              </a:r>
              <a:r>
                <a:rPr lang="zh-CN" altLang="en-US" b="1" dirty="0">
                  <a:solidFill>
                    <a:srgbClr val="3A39A5"/>
                  </a:solidFill>
                  <a:latin typeface="微软雅黑" charset="0"/>
                  <a:ea typeface="微软雅黑" charset="0"/>
                </a:rPr>
                <a:t>，</a:t>
              </a:r>
              <a:r>
                <a:rPr lang="zh-CN" altLang="en-US" b="1" dirty="0">
                  <a:solidFill>
                    <a:srgbClr val="3A39A5"/>
                  </a:solidFill>
                  <a:latin typeface="微软雅黑" charset="0"/>
                  <a:ea typeface="微软雅黑" charset="0"/>
                  <a:sym typeface="+mn-ea"/>
                </a:rPr>
                <a:t>满足传输资源分配</a:t>
              </a:r>
              <a:endParaRPr lang="en-US" altLang="zh-CN" b="1" dirty="0">
                <a:solidFill>
                  <a:srgbClr val="3A39A5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indent="0" algn="l">
                <a:lnSpc>
                  <a:spcPct val="150000"/>
                </a:lnSpc>
                <a:buClr>
                  <a:srgbClr val="EF754A"/>
                </a:buClr>
                <a:buSzPct val="100000"/>
                <a:buNone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en-US" altLang="zh-CN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-</a:t>
              </a:r>
              <a:r>
                <a:rPr lang="zh-CN" altLang="en-US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资源分配：</a:t>
              </a:r>
              <a:endParaRPr lang="en-US" altLang="zh-CN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indent="0" algn="l">
                <a:lnSpc>
                  <a:spcPct val="150000"/>
                </a:lnSpc>
                <a:buClr>
                  <a:srgbClr val="EF754A"/>
                </a:buClr>
                <a:buSzPct val="100000"/>
                <a:buNone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en-US" altLang="zh-CN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-</a:t>
              </a:r>
              <a:r>
                <a:rPr lang="zh-CN" altLang="en-US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传输标准：</a:t>
              </a:r>
              <a:endPara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200660" indent="-200660" algn="l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87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5557212" y="4671007"/>
              <a:ext cx="3830955" cy="9523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t">
              <a:spAutoFit/>
            </a:bodyPr>
            <a:lstStyle/>
            <a:p>
              <a:pPr indent="0" algn="l">
                <a:lnSpc>
                  <a:spcPct val="150000"/>
                </a:lnSpc>
                <a:buClr>
                  <a:srgbClr val="EF754A"/>
                </a:buClr>
                <a:buSzPct val="100000"/>
                <a:buNone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sz="2000" b="1" dirty="0">
                  <a:solidFill>
                    <a:srgbClr val="3A39A5"/>
                  </a:solidFill>
                  <a:latin typeface="微软雅黑" charset="0"/>
                  <a:ea typeface="微软雅黑" charset="0"/>
                  <a:sym typeface="+mn-ea"/>
                </a:rPr>
                <a:t>连通性评估，</a:t>
              </a:r>
              <a:endParaRPr lang="zh-CN" altLang="en-US" sz="2000" b="1" dirty="0">
                <a:solidFill>
                  <a:srgbClr val="3A39A5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200660" indent="-200660" algn="l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系统联调：</a:t>
              </a:r>
              <a:endParaRPr lang="en-US" altLang="zh-CN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200660" indent="-200660" algn="l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</a:rPr>
                <a:t>使用性交维：</a:t>
              </a:r>
              <a:endPara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90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9471794" y="4618378"/>
              <a:ext cx="3830955" cy="9523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t">
              <a:spAutoFit/>
            </a:bodyPr>
            <a:lstStyle/>
            <a:p>
              <a:pPr indent="0" algn="l">
                <a:lnSpc>
                  <a:spcPct val="150000"/>
                </a:lnSpc>
                <a:buClr>
                  <a:srgbClr val="EF754A"/>
                </a:buClr>
                <a:buSzPct val="100000"/>
                <a:buNone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sz="2000" b="1" dirty="0">
                  <a:solidFill>
                    <a:srgbClr val="3A39A5"/>
                  </a:solidFill>
                  <a:latin typeface="微软雅黑" charset="0"/>
                  <a:ea typeface="微软雅黑" charset="0"/>
                  <a:sym typeface="+mn-ea"/>
                </a:rPr>
                <a:t>传输路由升级：</a:t>
              </a:r>
              <a:endParaRPr lang="en-US" altLang="zh-CN" sz="2000" b="1" dirty="0">
                <a:solidFill>
                  <a:srgbClr val="3A39A5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indent="0" algn="l">
                <a:lnSpc>
                  <a:spcPct val="150000"/>
                </a:lnSpc>
                <a:buClr>
                  <a:srgbClr val="EF754A"/>
                </a:buClr>
                <a:buSzPct val="100000"/>
                <a:buNone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en-US" altLang="zh-CN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-</a:t>
              </a:r>
              <a:r>
                <a:rPr lang="zh-CN" altLang="en-US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策略优化：</a:t>
              </a:r>
              <a:endParaRPr lang="en-US" altLang="zh-CN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indent="0" algn="l">
                <a:lnSpc>
                  <a:spcPct val="150000"/>
                </a:lnSpc>
                <a:buClr>
                  <a:srgbClr val="EF754A"/>
                </a:buClr>
                <a:buSzPct val="100000"/>
                <a:buNone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en-US" altLang="zh-CN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-</a:t>
              </a:r>
              <a:r>
                <a:rPr lang="zh-CN" altLang="en-US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配置优化：</a:t>
              </a:r>
              <a:endParaRPr lang="zh-CN" altLang="en-US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32407" y="6394878"/>
            <a:ext cx="12190480" cy="1693370"/>
            <a:chOff x="1527502" y="6361979"/>
            <a:chExt cx="12190480" cy="2275791"/>
          </a:xfrm>
        </p:grpSpPr>
        <p:sp>
          <p:nvSpPr>
            <p:cNvPr id="85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1527502" y="6408283"/>
              <a:ext cx="3830955" cy="2229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t">
              <a:spAutoFit/>
            </a:bodyPr>
            <a:lstStyle>
              <a:defPPr>
                <a:defRPr lang="en-US"/>
              </a:defPPr>
              <a:lvl1pPr marL="200660" indent="-200660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 b="1">
                  <a:solidFill>
                    <a:srgbClr val="3A39A5"/>
                  </a:solidFill>
                  <a:latin typeface="微软雅黑" charset="0"/>
                  <a:ea typeface="微软雅黑" charset="0"/>
                  <a:cs typeface="Barlow Medium"/>
                </a:defRPr>
              </a:lvl1pPr>
            </a:lstStyle>
            <a:p>
              <a:r>
                <a:rPr lang="zh-CN" altLang="en-US" dirty="0">
                  <a:sym typeface="+mn-ea"/>
                </a:rPr>
                <a:t>传输策略设计，提高资源使用率</a:t>
              </a:r>
              <a:endParaRPr lang="en-US" altLang="zh-CN" dirty="0">
                <a:sym typeface="+mn-ea"/>
              </a:endParaRPr>
            </a:p>
            <a:p>
              <a:r>
                <a:rPr lang="zh-CN" altLang="en-US" sz="1600" dirty="0">
                  <a:sym typeface="+mn-ea"/>
                </a:rPr>
                <a:t>路由策略：</a:t>
              </a:r>
              <a:endParaRPr lang="en-US" altLang="zh-CN" sz="1600" dirty="0">
                <a:sym typeface="+mn-ea"/>
              </a:endParaRPr>
            </a:p>
            <a:p>
              <a:r>
                <a:rPr lang="zh-CN" altLang="en-US" sz="1600" dirty="0">
                  <a:sym typeface="+mn-ea"/>
                </a:rPr>
                <a:t>流量管理：</a:t>
              </a:r>
              <a:endParaRPr lang="en-US" altLang="zh-CN" sz="1600" dirty="0">
                <a:sym typeface="+mn-ea"/>
              </a:endParaRPr>
            </a:p>
            <a:p>
              <a:endParaRPr lang="en-US" altLang="zh-CN" dirty="0">
                <a:sym typeface="+mn-ea"/>
              </a:endParaRPr>
            </a:p>
          </p:txBody>
        </p:sp>
        <p:sp>
          <p:nvSpPr>
            <p:cNvPr id="88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5873965" y="6408283"/>
              <a:ext cx="3435135" cy="2049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t">
              <a:spAutoFit/>
            </a:bodyPr>
            <a:lstStyle/>
            <a:p>
              <a:pPr marL="200660" indent="-200660" algn="l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b="1" dirty="0">
                  <a:solidFill>
                    <a:srgbClr val="3A39A5"/>
                  </a:solidFill>
                  <a:latin typeface="微软雅黑" charset="0"/>
                  <a:ea typeface="微软雅黑" charset="0"/>
                  <a:sym typeface="+mn-ea"/>
                </a:rPr>
                <a:t>系统应用；</a:t>
              </a:r>
              <a:endParaRPr lang="en-US" altLang="zh-CN" b="1" dirty="0">
                <a:solidFill>
                  <a:srgbClr val="3A39A5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200660" indent="-200660" algn="l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网络规划：</a:t>
              </a:r>
              <a:endParaRPr lang="en-US" altLang="zh-CN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algn="l">
                <a:lnSpc>
                  <a:spcPct val="150000"/>
                </a:lnSpc>
                <a:buClr>
                  <a:srgbClr val="EF754A"/>
                </a:buClr>
                <a:buSzPct val="100000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en-US" altLang="zh-CN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-  V-LAN</a:t>
              </a:r>
              <a:r>
                <a:rPr lang="zh-CN" altLang="en-US" sz="1400" b="1" dirty="0">
                  <a:solidFill>
                    <a:srgbClr val="0341DA"/>
                  </a:solidFill>
                  <a:latin typeface="微软雅黑" charset="0"/>
                  <a:ea typeface="微软雅黑" charset="0"/>
                  <a:sym typeface="+mn-ea"/>
                </a:rPr>
                <a:t>管理：</a:t>
              </a:r>
              <a:endParaRPr lang="en-US" altLang="zh-CN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200660" indent="-200660" algn="l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endParaRPr lang="en-US" altLang="zh-CN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200660" indent="-200660" algn="l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endParaRPr lang="en-US" altLang="zh-CN" sz="1400" b="1" dirty="0">
                <a:solidFill>
                  <a:srgbClr val="0341DA"/>
                </a:solidFill>
                <a:latin typeface="微软雅黑" charset="0"/>
                <a:ea typeface="微软雅黑" charset="0"/>
                <a:sym typeface="+mn-ea"/>
              </a:endParaRPr>
            </a:p>
            <a:p>
              <a:pPr marL="200660" indent="-200660" algn="l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91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9887027" y="6361979"/>
              <a:ext cx="3830955" cy="16236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t">
              <a:spAutoFit/>
            </a:bodyPr>
            <a:lstStyle>
              <a:defPPr>
                <a:defRPr lang="en-US"/>
              </a:defPPr>
              <a:lvl1pPr marL="200660" indent="-200660">
                <a:lnSpc>
                  <a:spcPct val="150000"/>
                </a:lnSpc>
                <a:buClr>
                  <a:srgbClr val="EF754A"/>
                </a:buClr>
                <a:buSzPct val="100000"/>
                <a:buChar char="-"/>
                <a:defRPr sz="2000" b="1">
                  <a:solidFill>
                    <a:srgbClr val="3A39A5"/>
                  </a:solidFill>
                  <a:latin typeface="微软雅黑" charset="0"/>
                  <a:ea typeface="微软雅黑" charset="0"/>
                  <a:cs typeface="Barlow Medium"/>
                </a:defRPr>
              </a:lvl1pPr>
            </a:lstStyle>
            <a:p>
              <a:r>
                <a:rPr lang="zh-CN" altLang="en-US" dirty="0">
                  <a:sym typeface="+mn-ea"/>
                </a:rPr>
                <a:t>规划升级：</a:t>
              </a:r>
              <a:endParaRPr lang="en-US" altLang="zh-CN" dirty="0">
                <a:sym typeface="+mn-ea"/>
              </a:endParaRPr>
            </a:p>
            <a:p>
              <a:r>
                <a:rPr lang="zh-CN" altLang="en-US" sz="1600" dirty="0">
                  <a:sym typeface="+mn-ea"/>
                </a:rPr>
                <a:t>传输等级</a:t>
              </a:r>
              <a:endParaRPr lang="en-US" altLang="zh-CN" sz="1600" dirty="0">
                <a:sym typeface="+mn-ea"/>
              </a:endParaRPr>
            </a:p>
            <a:p>
              <a:r>
                <a:rPr lang="zh-CN" altLang="en-US" sz="1600" dirty="0">
                  <a:sym typeface="+mn-ea"/>
                </a:rPr>
                <a:t>运行指标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23816" y="1471458"/>
            <a:ext cx="13210236" cy="850640"/>
            <a:chOff x="823816" y="1436382"/>
            <a:chExt cx="13210236" cy="850640"/>
          </a:xfrm>
        </p:grpSpPr>
        <p:sp>
          <p:nvSpPr>
            <p:cNvPr id="25" name="Rounded Rectangle"/>
            <p:cNvSpPr/>
            <p:nvPr/>
          </p:nvSpPr>
          <p:spPr>
            <a:xfrm>
              <a:off x="4942840" y="1440256"/>
              <a:ext cx="4834210" cy="501650"/>
            </a:xfrm>
            <a:prstGeom prst="roundRect">
              <a:avLst>
                <a:gd name="adj" fmla="val 5055"/>
              </a:avLst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endParaRPr sz="1500">
                <a:latin typeface="微软雅黑" charset="0"/>
                <a:ea typeface="微软雅黑" charset="0"/>
              </a:endParaRPr>
            </a:p>
          </p:txBody>
        </p:sp>
        <p:sp>
          <p:nvSpPr>
            <p:cNvPr id="22" name="Shape"/>
            <p:cNvSpPr/>
            <p:nvPr/>
          </p:nvSpPr>
          <p:spPr>
            <a:xfrm>
              <a:off x="5281930" y="2102872"/>
              <a:ext cx="3853815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48" extrusionOk="0">
                  <a:moveTo>
                    <a:pt x="20068" y="22"/>
                  </a:moveTo>
                  <a:cubicBezTo>
                    <a:pt x="20040" y="71"/>
                    <a:pt x="20012" y="212"/>
                    <a:pt x="19988" y="440"/>
                  </a:cubicBezTo>
                  <a:cubicBezTo>
                    <a:pt x="19945" y="862"/>
                    <a:pt x="19920" y="1534"/>
                    <a:pt x="19920" y="2249"/>
                  </a:cubicBezTo>
                  <a:lnTo>
                    <a:pt x="19920" y="5728"/>
                  </a:lnTo>
                  <a:lnTo>
                    <a:pt x="6816" y="5728"/>
                  </a:lnTo>
                  <a:cubicBezTo>
                    <a:pt x="6612" y="6090"/>
                    <a:pt x="6471" y="8664"/>
                    <a:pt x="6506" y="11379"/>
                  </a:cubicBezTo>
                  <a:cubicBezTo>
                    <a:pt x="6533" y="13451"/>
                    <a:pt x="6660" y="15015"/>
                    <a:pt x="6816" y="15220"/>
                  </a:cubicBezTo>
                  <a:lnTo>
                    <a:pt x="19922" y="15220"/>
                  </a:lnTo>
                  <a:lnTo>
                    <a:pt x="19922" y="19340"/>
                  </a:lnTo>
                  <a:cubicBezTo>
                    <a:pt x="19922" y="20035"/>
                    <a:pt x="19949" y="20672"/>
                    <a:pt x="19993" y="21065"/>
                  </a:cubicBezTo>
                  <a:cubicBezTo>
                    <a:pt x="20040" y="21490"/>
                    <a:pt x="20100" y="21573"/>
                    <a:pt x="20153" y="21260"/>
                  </a:cubicBezTo>
                  <a:lnTo>
                    <a:pt x="21479" y="12548"/>
                  </a:lnTo>
                  <a:cubicBezTo>
                    <a:pt x="21531" y="12199"/>
                    <a:pt x="21564" y="11489"/>
                    <a:pt x="21565" y="10711"/>
                  </a:cubicBezTo>
                  <a:cubicBezTo>
                    <a:pt x="21565" y="9923"/>
                    <a:pt x="21532" y="9200"/>
                    <a:pt x="21479" y="8846"/>
                  </a:cubicBezTo>
                  <a:lnTo>
                    <a:pt x="20149" y="133"/>
                  </a:lnTo>
                  <a:cubicBezTo>
                    <a:pt x="20121" y="7"/>
                    <a:pt x="20095" y="-27"/>
                    <a:pt x="20068" y="22"/>
                  </a:cubicBezTo>
                  <a:close/>
                  <a:moveTo>
                    <a:pt x="355" y="5979"/>
                  </a:moveTo>
                  <a:cubicBezTo>
                    <a:pt x="264" y="5979"/>
                    <a:pt x="173" y="6442"/>
                    <a:pt x="104" y="7370"/>
                  </a:cubicBezTo>
                  <a:cubicBezTo>
                    <a:pt x="-35" y="9228"/>
                    <a:pt x="-35" y="12222"/>
                    <a:pt x="104" y="14079"/>
                  </a:cubicBezTo>
                  <a:cubicBezTo>
                    <a:pt x="242" y="15936"/>
                    <a:pt x="468" y="15936"/>
                    <a:pt x="607" y="14079"/>
                  </a:cubicBezTo>
                  <a:cubicBezTo>
                    <a:pt x="746" y="12222"/>
                    <a:pt x="746" y="9228"/>
                    <a:pt x="607" y="7370"/>
                  </a:cubicBezTo>
                  <a:cubicBezTo>
                    <a:pt x="538" y="6442"/>
                    <a:pt x="446" y="5979"/>
                    <a:pt x="355" y="5979"/>
                  </a:cubicBezTo>
                  <a:close/>
                  <a:moveTo>
                    <a:pt x="2160" y="6007"/>
                  </a:moveTo>
                  <a:cubicBezTo>
                    <a:pt x="2007" y="6007"/>
                    <a:pt x="1916" y="6029"/>
                    <a:pt x="1855" y="6313"/>
                  </a:cubicBezTo>
                  <a:cubicBezTo>
                    <a:pt x="1757" y="6788"/>
                    <a:pt x="1680" y="7817"/>
                    <a:pt x="1645" y="9124"/>
                  </a:cubicBezTo>
                  <a:cubicBezTo>
                    <a:pt x="1631" y="9640"/>
                    <a:pt x="1624" y="10190"/>
                    <a:pt x="1624" y="10739"/>
                  </a:cubicBezTo>
                  <a:cubicBezTo>
                    <a:pt x="1624" y="11287"/>
                    <a:pt x="1631" y="11809"/>
                    <a:pt x="1645" y="12325"/>
                  </a:cubicBezTo>
                  <a:cubicBezTo>
                    <a:pt x="1680" y="13632"/>
                    <a:pt x="1757" y="14661"/>
                    <a:pt x="1855" y="15136"/>
                  </a:cubicBezTo>
                  <a:cubicBezTo>
                    <a:pt x="1916" y="15420"/>
                    <a:pt x="2007" y="15443"/>
                    <a:pt x="2160" y="15443"/>
                  </a:cubicBezTo>
                  <a:lnTo>
                    <a:pt x="2341" y="15443"/>
                  </a:lnTo>
                  <a:cubicBezTo>
                    <a:pt x="2494" y="15443"/>
                    <a:pt x="2586" y="15420"/>
                    <a:pt x="2647" y="15136"/>
                  </a:cubicBezTo>
                  <a:cubicBezTo>
                    <a:pt x="2744" y="14661"/>
                    <a:pt x="2821" y="13632"/>
                    <a:pt x="2857" y="12325"/>
                  </a:cubicBezTo>
                  <a:cubicBezTo>
                    <a:pt x="2871" y="11809"/>
                    <a:pt x="2880" y="11287"/>
                    <a:pt x="2880" y="10739"/>
                  </a:cubicBezTo>
                  <a:cubicBezTo>
                    <a:pt x="2880" y="10190"/>
                    <a:pt x="2871" y="9640"/>
                    <a:pt x="2857" y="9124"/>
                  </a:cubicBezTo>
                  <a:cubicBezTo>
                    <a:pt x="2821" y="7817"/>
                    <a:pt x="2744" y="6788"/>
                    <a:pt x="2647" y="6313"/>
                  </a:cubicBezTo>
                  <a:cubicBezTo>
                    <a:pt x="2586" y="6029"/>
                    <a:pt x="2494" y="6007"/>
                    <a:pt x="2341" y="6007"/>
                  </a:cubicBezTo>
                  <a:lnTo>
                    <a:pt x="2160" y="6007"/>
                  </a:lnTo>
                  <a:close/>
                  <a:moveTo>
                    <a:pt x="4358" y="6007"/>
                  </a:moveTo>
                  <a:cubicBezTo>
                    <a:pt x="4205" y="6007"/>
                    <a:pt x="4114" y="6029"/>
                    <a:pt x="4052" y="6313"/>
                  </a:cubicBezTo>
                  <a:cubicBezTo>
                    <a:pt x="3955" y="6788"/>
                    <a:pt x="3878" y="7817"/>
                    <a:pt x="3842" y="9124"/>
                  </a:cubicBezTo>
                  <a:cubicBezTo>
                    <a:pt x="3828" y="9640"/>
                    <a:pt x="3820" y="10190"/>
                    <a:pt x="3820" y="10739"/>
                  </a:cubicBezTo>
                  <a:cubicBezTo>
                    <a:pt x="3820" y="11287"/>
                    <a:pt x="3828" y="11809"/>
                    <a:pt x="3842" y="12325"/>
                  </a:cubicBezTo>
                  <a:cubicBezTo>
                    <a:pt x="3878" y="13632"/>
                    <a:pt x="3955" y="14661"/>
                    <a:pt x="4052" y="15136"/>
                  </a:cubicBezTo>
                  <a:cubicBezTo>
                    <a:pt x="4114" y="15420"/>
                    <a:pt x="4205" y="15443"/>
                    <a:pt x="4358" y="15443"/>
                  </a:cubicBezTo>
                  <a:lnTo>
                    <a:pt x="5046" y="15443"/>
                  </a:lnTo>
                  <a:cubicBezTo>
                    <a:pt x="5199" y="15443"/>
                    <a:pt x="5293" y="15420"/>
                    <a:pt x="5354" y="15136"/>
                  </a:cubicBezTo>
                  <a:cubicBezTo>
                    <a:pt x="5452" y="14661"/>
                    <a:pt x="5529" y="13632"/>
                    <a:pt x="5564" y="12325"/>
                  </a:cubicBezTo>
                  <a:cubicBezTo>
                    <a:pt x="5578" y="11809"/>
                    <a:pt x="5585" y="11287"/>
                    <a:pt x="5585" y="10739"/>
                  </a:cubicBezTo>
                  <a:cubicBezTo>
                    <a:pt x="5585" y="10190"/>
                    <a:pt x="5578" y="9640"/>
                    <a:pt x="5564" y="9124"/>
                  </a:cubicBezTo>
                  <a:cubicBezTo>
                    <a:pt x="5529" y="7817"/>
                    <a:pt x="5452" y="6788"/>
                    <a:pt x="5354" y="6313"/>
                  </a:cubicBezTo>
                  <a:cubicBezTo>
                    <a:pt x="5293" y="6029"/>
                    <a:pt x="5199" y="6007"/>
                    <a:pt x="5046" y="6007"/>
                  </a:cubicBezTo>
                  <a:lnTo>
                    <a:pt x="4358" y="600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2859" tIns="22859" rIns="22859" bIns="22859"/>
            <a:lstStyle/>
            <a:p>
              <a:endParaRPr sz="1500">
                <a:latin typeface="微软雅黑" charset="0"/>
                <a:ea typeface="微软雅黑" charset="0"/>
              </a:endParaRPr>
            </a:p>
          </p:txBody>
        </p:sp>
        <p:sp>
          <p:nvSpPr>
            <p:cNvPr id="70" name="Shape"/>
            <p:cNvSpPr/>
            <p:nvPr/>
          </p:nvSpPr>
          <p:spPr>
            <a:xfrm>
              <a:off x="1258570" y="2102872"/>
              <a:ext cx="3853815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48" extrusionOk="0">
                  <a:moveTo>
                    <a:pt x="20068" y="22"/>
                  </a:moveTo>
                  <a:cubicBezTo>
                    <a:pt x="20040" y="71"/>
                    <a:pt x="20012" y="212"/>
                    <a:pt x="19988" y="440"/>
                  </a:cubicBezTo>
                  <a:cubicBezTo>
                    <a:pt x="19945" y="862"/>
                    <a:pt x="19920" y="1534"/>
                    <a:pt x="19920" y="2249"/>
                  </a:cubicBezTo>
                  <a:lnTo>
                    <a:pt x="19920" y="5728"/>
                  </a:lnTo>
                  <a:lnTo>
                    <a:pt x="6816" y="5728"/>
                  </a:lnTo>
                  <a:cubicBezTo>
                    <a:pt x="6612" y="6090"/>
                    <a:pt x="6471" y="8664"/>
                    <a:pt x="6506" y="11379"/>
                  </a:cubicBezTo>
                  <a:cubicBezTo>
                    <a:pt x="6533" y="13451"/>
                    <a:pt x="6660" y="15015"/>
                    <a:pt x="6816" y="15220"/>
                  </a:cubicBezTo>
                  <a:lnTo>
                    <a:pt x="19922" y="15220"/>
                  </a:lnTo>
                  <a:lnTo>
                    <a:pt x="19922" y="19340"/>
                  </a:lnTo>
                  <a:cubicBezTo>
                    <a:pt x="19922" y="20035"/>
                    <a:pt x="19949" y="20672"/>
                    <a:pt x="19993" y="21065"/>
                  </a:cubicBezTo>
                  <a:cubicBezTo>
                    <a:pt x="20040" y="21490"/>
                    <a:pt x="20100" y="21573"/>
                    <a:pt x="20153" y="21260"/>
                  </a:cubicBezTo>
                  <a:lnTo>
                    <a:pt x="21479" y="12548"/>
                  </a:lnTo>
                  <a:cubicBezTo>
                    <a:pt x="21531" y="12199"/>
                    <a:pt x="21564" y="11489"/>
                    <a:pt x="21565" y="10711"/>
                  </a:cubicBezTo>
                  <a:cubicBezTo>
                    <a:pt x="21565" y="9923"/>
                    <a:pt x="21532" y="9200"/>
                    <a:pt x="21479" y="8846"/>
                  </a:cubicBezTo>
                  <a:lnTo>
                    <a:pt x="20149" y="133"/>
                  </a:lnTo>
                  <a:cubicBezTo>
                    <a:pt x="20121" y="7"/>
                    <a:pt x="20095" y="-27"/>
                    <a:pt x="20068" y="22"/>
                  </a:cubicBezTo>
                  <a:close/>
                  <a:moveTo>
                    <a:pt x="355" y="5979"/>
                  </a:moveTo>
                  <a:cubicBezTo>
                    <a:pt x="264" y="5979"/>
                    <a:pt x="173" y="6442"/>
                    <a:pt x="104" y="7370"/>
                  </a:cubicBezTo>
                  <a:cubicBezTo>
                    <a:pt x="-35" y="9228"/>
                    <a:pt x="-35" y="12222"/>
                    <a:pt x="104" y="14079"/>
                  </a:cubicBezTo>
                  <a:cubicBezTo>
                    <a:pt x="242" y="15936"/>
                    <a:pt x="468" y="15936"/>
                    <a:pt x="607" y="14079"/>
                  </a:cubicBezTo>
                  <a:cubicBezTo>
                    <a:pt x="746" y="12222"/>
                    <a:pt x="746" y="9228"/>
                    <a:pt x="607" y="7370"/>
                  </a:cubicBezTo>
                  <a:cubicBezTo>
                    <a:pt x="538" y="6442"/>
                    <a:pt x="446" y="5979"/>
                    <a:pt x="355" y="5979"/>
                  </a:cubicBezTo>
                  <a:close/>
                  <a:moveTo>
                    <a:pt x="2160" y="6007"/>
                  </a:moveTo>
                  <a:cubicBezTo>
                    <a:pt x="2007" y="6007"/>
                    <a:pt x="1916" y="6029"/>
                    <a:pt x="1855" y="6313"/>
                  </a:cubicBezTo>
                  <a:cubicBezTo>
                    <a:pt x="1757" y="6788"/>
                    <a:pt x="1680" y="7817"/>
                    <a:pt x="1645" y="9124"/>
                  </a:cubicBezTo>
                  <a:cubicBezTo>
                    <a:pt x="1631" y="9640"/>
                    <a:pt x="1624" y="10190"/>
                    <a:pt x="1624" y="10739"/>
                  </a:cubicBezTo>
                  <a:cubicBezTo>
                    <a:pt x="1624" y="11287"/>
                    <a:pt x="1631" y="11809"/>
                    <a:pt x="1645" y="12325"/>
                  </a:cubicBezTo>
                  <a:cubicBezTo>
                    <a:pt x="1680" y="13632"/>
                    <a:pt x="1757" y="14661"/>
                    <a:pt x="1855" y="15136"/>
                  </a:cubicBezTo>
                  <a:cubicBezTo>
                    <a:pt x="1916" y="15420"/>
                    <a:pt x="2007" y="15443"/>
                    <a:pt x="2160" y="15443"/>
                  </a:cubicBezTo>
                  <a:lnTo>
                    <a:pt x="2341" y="15443"/>
                  </a:lnTo>
                  <a:cubicBezTo>
                    <a:pt x="2494" y="15443"/>
                    <a:pt x="2586" y="15420"/>
                    <a:pt x="2647" y="15136"/>
                  </a:cubicBezTo>
                  <a:cubicBezTo>
                    <a:pt x="2744" y="14661"/>
                    <a:pt x="2821" y="13632"/>
                    <a:pt x="2857" y="12325"/>
                  </a:cubicBezTo>
                  <a:cubicBezTo>
                    <a:pt x="2871" y="11809"/>
                    <a:pt x="2880" y="11287"/>
                    <a:pt x="2880" y="10739"/>
                  </a:cubicBezTo>
                  <a:cubicBezTo>
                    <a:pt x="2880" y="10190"/>
                    <a:pt x="2871" y="9640"/>
                    <a:pt x="2857" y="9124"/>
                  </a:cubicBezTo>
                  <a:cubicBezTo>
                    <a:pt x="2821" y="7817"/>
                    <a:pt x="2744" y="6788"/>
                    <a:pt x="2647" y="6313"/>
                  </a:cubicBezTo>
                  <a:cubicBezTo>
                    <a:pt x="2586" y="6029"/>
                    <a:pt x="2494" y="6007"/>
                    <a:pt x="2341" y="6007"/>
                  </a:cubicBezTo>
                  <a:lnTo>
                    <a:pt x="2160" y="6007"/>
                  </a:lnTo>
                  <a:close/>
                  <a:moveTo>
                    <a:pt x="4358" y="6007"/>
                  </a:moveTo>
                  <a:cubicBezTo>
                    <a:pt x="4205" y="6007"/>
                    <a:pt x="4114" y="6029"/>
                    <a:pt x="4052" y="6313"/>
                  </a:cubicBezTo>
                  <a:cubicBezTo>
                    <a:pt x="3955" y="6788"/>
                    <a:pt x="3878" y="7817"/>
                    <a:pt x="3842" y="9124"/>
                  </a:cubicBezTo>
                  <a:cubicBezTo>
                    <a:pt x="3828" y="9640"/>
                    <a:pt x="3820" y="10190"/>
                    <a:pt x="3820" y="10739"/>
                  </a:cubicBezTo>
                  <a:cubicBezTo>
                    <a:pt x="3820" y="11287"/>
                    <a:pt x="3828" y="11809"/>
                    <a:pt x="3842" y="12325"/>
                  </a:cubicBezTo>
                  <a:cubicBezTo>
                    <a:pt x="3878" y="13632"/>
                    <a:pt x="3955" y="14661"/>
                    <a:pt x="4052" y="15136"/>
                  </a:cubicBezTo>
                  <a:cubicBezTo>
                    <a:pt x="4114" y="15420"/>
                    <a:pt x="4205" y="15443"/>
                    <a:pt x="4358" y="15443"/>
                  </a:cubicBezTo>
                  <a:lnTo>
                    <a:pt x="5046" y="15443"/>
                  </a:lnTo>
                  <a:cubicBezTo>
                    <a:pt x="5199" y="15443"/>
                    <a:pt x="5293" y="15420"/>
                    <a:pt x="5354" y="15136"/>
                  </a:cubicBezTo>
                  <a:cubicBezTo>
                    <a:pt x="5452" y="14661"/>
                    <a:pt x="5529" y="13632"/>
                    <a:pt x="5564" y="12325"/>
                  </a:cubicBezTo>
                  <a:cubicBezTo>
                    <a:pt x="5578" y="11809"/>
                    <a:pt x="5585" y="11287"/>
                    <a:pt x="5585" y="10739"/>
                  </a:cubicBezTo>
                  <a:cubicBezTo>
                    <a:pt x="5585" y="10190"/>
                    <a:pt x="5578" y="9640"/>
                    <a:pt x="5564" y="9124"/>
                  </a:cubicBezTo>
                  <a:cubicBezTo>
                    <a:pt x="5529" y="7817"/>
                    <a:pt x="5452" y="6788"/>
                    <a:pt x="5354" y="6313"/>
                  </a:cubicBezTo>
                  <a:cubicBezTo>
                    <a:pt x="5293" y="6029"/>
                    <a:pt x="5199" y="6007"/>
                    <a:pt x="5046" y="6007"/>
                  </a:cubicBezTo>
                  <a:lnTo>
                    <a:pt x="4358" y="600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2859" tIns="22859" rIns="22859" bIns="22859"/>
            <a:lstStyle/>
            <a:p>
              <a:endParaRPr sz="1500">
                <a:latin typeface="微软雅黑" charset="0"/>
                <a:ea typeface="微软雅黑" charset="0"/>
              </a:endParaRPr>
            </a:p>
          </p:txBody>
        </p:sp>
        <p:sp>
          <p:nvSpPr>
            <p:cNvPr id="77" name="Shape"/>
            <p:cNvSpPr/>
            <p:nvPr/>
          </p:nvSpPr>
          <p:spPr>
            <a:xfrm>
              <a:off x="9309100" y="2102872"/>
              <a:ext cx="3853815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48" extrusionOk="0">
                  <a:moveTo>
                    <a:pt x="20068" y="22"/>
                  </a:moveTo>
                  <a:cubicBezTo>
                    <a:pt x="20040" y="71"/>
                    <a:pt x="20012" y="212"/>
                    <a:pt x="19988" y="440"/>
                  </a:cubicBezTo>
                  <a:cubicBezTo>
                    <a:pt x="19945" y="862"/>
                    <a:pt x="19920" y="1534"/>
                    <a:pt x="19920" y="2249"/>
                  </a:cubicBezTo>
                  <a:lnTo>
                    <a:pt x="19920" y="5728"/>
                  </a:lnTo>
                  <a:lnTo>
                    <a:pt x="6816" y="5728"/>
                  </a:lnTo>
                  <a:cubicBezTo>
                    <a:pt x="6612" y="6090"/>
                    <a:pt x="6471" y="8664"/>
                    <a:pt x="6506" y="11379"/>
                  </a:cubicBezTo>
                  <a:cubicBezTo>
                    <a:pt x="6533" y="13451"/>
                    <a:pt x="6660" y="15015"/>
                    <a:pt x="6816" y="15220"/>
                  </a:cubicBezTo>
                  <a:lnTo>
                    <a:pt x="19922" y="15220"/>
                  </a:lnTo>
                  <a:lnTo>
                    <a:pt x="19922" y="19340"/>
                  </a:lnTo>
                  <a:cubicBezTo>
                    <a:pt x="19922" y="20035"/>
                    <a:pt x="19949" y="20672"/>
                    <a:pt x="19993" y="21065"/>
                  </a:cubicBezTo>
                  <a:cubicBezTo>
                    <a:pt x="20040" y="21490"/>
                    <a:pt x="20100" y="21573"/>
                    <a:pt x="20153" y="21260"/>
                  </a:cubicBezTo>
                  <a:lnTo>
                    <a:pt x="21479" y="12548"/>
                  </a:lnTo>
                  <a:cubicBezTo>
                    <a:pt x="21531" y="12199"/>
                    <a:pt x="21564" y="11489"/>
                    <a:pt x="21565" y="10711"/>
                  </a:cubicBezTo>
                  <a:cubicBezTo>
                    <a:pt x="21565" y="9923"/>
                    <a:pt x="21532" y="9200"/>
                    <a:pt x="21479" y="8846"/>
                  </a:cubicBezTo>
                  <a:lnTo>
                    <a:pt x="20149" y="133"/>
                  </a:lnTo>
                  <a:cubicBezTo>
                    <a:pt x="20121" y="7"/>
                    <a:pt x="20095" y="-27"/>
                    <a:pt x="20068" y="22"/>
                  </a:cubicBezTo>
                  <a:close/>
                  <a:moveTo>
                    <a:pt x="355" y="5979"/>
                  </a:moveTo>
                  <a:cubicBezTo>
                    <a:pt x="264" y="5979"/>
                    <a:pt x="173" y="6442"/>
                    <a:pt x="104" y="7370"/>
                  </a:cubicBezTo>
                  <a:cubicBezTo>
                    <a:pt x="-35" y="9228"/>
                    <a:pt x="-35" y="12222"/>
                    <a:pt x="104" y="14079"/>
                  </a:cubicBezTo>
                  <a:cubicBezTo>
                    <a:pt x="242" y="15936"/>
                    <a:pt x="468" y="15936"/>
                    <a:pt x="607" y="14079"/>
                  </a:cubicBezTo>
                  <a:cubicBezTo>
                    <a:pt x="746" y="12222"/>
                    <a:pt x="746" y="9228"/>
                    <a:pt x="607" y="7370"/>
                  </a:cubicBezTo>
                  <a:cubicBezTo>
                    <a:pt x="538" y="6442"/>
                    <a:pt x="446" y="5979"/>
                    <a:pt x="355" y="5979"/>
                  </a:cubicBezTo>
                  <a:close/>
                  <a:moveTo>
                    <a:pt x="2160" y="6007"/>
                  </a:moveTo>
                  <a:cubicBezTo>
                    <a:pt x="2007" y="6007"/>
                    <a:pt x="1916" y="6029"/>
                    <a:pt x="1855" y="6313"/>
                  </a:cubicBezTo>
                  <a:cubicBezTo>
                    <a:pt x="1757" y="6788"/>
                    <a:pt x="1680" y="7817"/>
                    <a:pt x="1645" y="9124"/>
                  </a:cubicBezTo>
                  <a:cubicBezTo>
                    <a:pt x="1631" y="9640"/>
                    <a:pt x="1624" y="10190"/>
                    <a:pt x="1624" y="10739"/>
                  </a:cubicBezTo>
                  <a:cubicBezTo>
                    <a:pt x="1624" y="11287"/>
                    <a:pt x="1631" y="11809"/>
                    <a:pt x="1645" y="12325"/>
                  </a:cubicBezTo>
                  <a:cubicBezTo>
                    <a:pt x="1680" y="13632"/>
                    <a:pt x="1757" y="14661"/>
                    <a:pt x="1855" y="15136"/>
                  </a:cubicBezTo>
                  <a:cubicBezTo>
                    <a:pt x="1916" y="15420"/>
                    <a:pt x="2007" y="15443"/>
                    <a:pt x="2160" y="15443"/>
                  </a:cubicBezTo>
                  <a:lnTo>
                    <a:pt x="2341" y="15443"/>
                  </a:lnTo>
                  <a:cubicBezTo>
                    <a:pt x="2494" y="15443"/>
                    <a:pt x="2586" y="15420"/>
                    <a:pt x="2647" y="15136"/>
                  </a:cubicBezTo>
                  <a:cubicBezTo>
                    <a:pt x="2744" y="14661"/>
                    <a:pt x="2821" y="13632"/>
                    <a:pt x="2857" y="12325"/>
                  </a:cubicBezTo>
                  <a:cubicBezTo>
                    <a:pt x="2871" y="11809"/>
                    <a:pt x="2880" y="11287"/>
                    <a:pt x="2880" y="10739"/>
                  </a:cubicBezTo>
                  <a:cubicBezTo>
                    <a:pt x="2880" y="10190"/>
                    <a:pt x="2871" y="9640"/>
                    <a:pt x="2857" y="9124"/>
                  </a:cubicBezTo>
                  <a:cubicBezTo>
                    <a:pt x="2821" y="7817"/>
                    <a:pt x="2744" y="6788"/>
                    <a:pt x="2647" y="6313"/>
                  </a:cubicBezTo>
                  <a:cubicBezTo>
                    <a:pt x="2586" y="6029"/>
                    <a:pt x="2494" y="6007"/>
                    <a:pt x="2341" y="6007"/>
                  </a:cubicBezTo>
                  <a:lnTo>
                    <a:pt x="2160" y="6007"/>
                  </a:lnTo>
                  <a:close/>
                  <a:moveTo>
                    <a:pt x="4358" y="6007"/>
                  </a:moveTo>
                  <a:cubicBezTo>
                    <a:pt x="4205" y="6007"/>
                    <a:pt x="4114" y="6029"/>
                    <a:pt x="4052" y="6313"/>
                  </a:cubicBezTo>
                  <a:cubicBezTo>
                    <a:pt x="3955" y="6788"/>
                    <a:pt x="3878" y="7817"/>
                    <a:pt x="3842" y="9124"/>
                  </a:cubicBezTo>
                  <a:cubicBezTo>
                    <a:pt x="3828" y="9640"/>
                    <a:pt x="3820" y="10190"/>
                    <a:pt x="3820" y="10739"/>
                  </a:cubicBezTo>
                  <a:cubicBezTo>
                    <a:pt x="3820" y="11287"/>
                    <a:pt x="3828" y="11809"/>
                    <a:pt x="3842" y="12325"/>
                  </a:cubicBezTo>
                  <a:cubicBezTo>
                    <a:pt x="3878" y="13632"/>
                    <a:pt x="3955" y="14661"/>
                    <a:pt x="4052" y="15136"/>
                  </a:cubicBezTo>
                  <a:cubicBezTo>
                    <a:pt x="4114" y="15420"/>
                    <a:pt x="4205" y="15443"/>
                    <a:pt x="4358" y="15443"/>
                  </a:cubicBezTo>
                  <a:lnTo>
                    <a:pt x="5046" y="15443"/>
                  </a:lnTo>
                  <a:cubicBezTo>
                    <a:pt x="5199" y="15443"/>
                    <a:pt x="5293" y="15420"/>
                    <a:pt x="5354" y="15136"/>
                  </a:cubicBezTo>
                  <a:cubicBezTo>
                    <a:pt x="5452" y="14661"/>
                    <a:pt x="5529" y="13632"/>
                    <a:pt x="5564" y="12325"/>
                  </a:cubicBezTo>
                  <a:cubicBezTo>
                    <a:pt x="5578" y="11809"/>
                    <a:pt x="5585" y="11287"/>
                    <a:pt x="5585" y="10739"/>
                  </a:cubicBezTo>
                  <a:cubicBezTo>
                    <a:pt x="5585" y="10190"/>
                    <a:pt x="5578" y="9640"/>
                    <a:pt x="5564" y="9124"/>
                  </a:cubicBezTo>
                  <a:cubicBezTo>
                    <a:pt x="5529" y="7817"/>
                    <a:pt x="5452" y="6788"/>
                    <a:pt x="5354" y="6313"/>
                  </a:cubicBezTo>
                  <a:cubicBezTo>
                    <a:pt x="5293" y="6029"/>
                    <a:pt x="5199" y="6007"/>
                    <a:pt x="5046" y="6007"/>
                  </a:cubicBezTo>
                  <a:lnTo>
                    <a:pt x="4358" y="600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2859" tIns="22859" rIns="22859" bIns="22859"/>
            <a:lstStyle/>
            <a:p>
              <a:endParaRPr sz="1500">
                <a:latin typeface="微软雅黑" charset="0"/>
                <a:ea typeface="微软雅黑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628095" y="1436382"/>
              <a:ext cx="4405957" cy="501650"/>
              <a:chOff x="9761695" y="1709837"/>
              <a:chExt cx="3573940" cy="686018"/>
            </a:xfrm>
          </p:grpSpPr>
          <p:sp>
            <p:nvSpPr>
              <p:cNvPr id="78" name="Rounded Rectangle"/>
              <p:cNvSpPr/>
              <p:nvPr/>
            </p:nvSpPr>
            <p:spPr>
              <a:xfrm>
                <a:off x="9761695" y="1709837"/>
                <a:ext cx="3573940" cy="686018"/>
              </a:xfrm>
              <a:prstGeom prst="roundRect">
                <a:avLst>
                  <a:gd name="adj" fmla="val 5055"/>
                </a:avLst>
              </a:prstGeom>
              <a:solidFill>
                <a:schemeClr val="accent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endParaRPr sz="1500"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79" name="Lorem Ipsum is simply dummy text of the printing and typesetting industry. Lorem Ipsum has been the industry's standard dummy text ever since the 1500s, when an unknown printer took a galley of type and scrambled it to make a type specimen book. It has s"/>
              <p:cNvSpPr txBox="1"/>
              <p:nvPr/>
            </p:nvSpPr>
            <p:spPr>
              <a:xfrm>
                <a:off x="10669117" y="1894205"/>
                <a:ext cx="2127250" cy="49104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5400" tIns="25400" rIns="25400" bIns="25400">
                <a:spAutoFit/>
              </a:bodyPr>
              <a:lstStyle>
                <a:lvl1pPr>
                  <a:defRPr sz="2400">
                    <a:solidFill>
                      <a:srgbClr val="956D98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defRPr>
                </a:lvl1pPr>
              </a:lstStyle>
              <a:p>
                <a:pPr algn="ctr">
                  <a:buClrTx/>
                  <a:buSzTx/>
                  <a:buFontTx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运维阶段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/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系统升级</a:t>
                </a:r>
                <a:endParaRPr lang="zh-CN" sz="2000" b="1" dirty="0">
                  <a:solidFill>
                    <a:schemeClr val="bg1"/>
                  </a:solidFill>
                  <a:latin typeface="微软雅黑" charset="0"/>
                  <a:ea typeface="微软雅黑" charset="0"/>
                </a:endParaRPr>
              </a:p>
            </p:txBody>
          </p:sp>
        </p:grpSp>
        <p:sp>
          <p:nvSpPr>
            <p:cNvPr id="71" name="Rounded Rectangle"/>
            <p:cNvSpPr/>
            <p:nvPr/>
          </p:nvSpPr>
          <p:spPr>
            <a:xfrm>
              <a:off x="823816" y="1440256"/>
              <a:ext cx="4252912" cy="497776"/>
            </a:xfrm>
            <a:prstGeom prst="roundRect">
              <a:avLst>
                <a:gd name="adj" fmla="val 5055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endParaRPr sz="1500" dirty="0">
                <a:latin typeface="微软雅黑" charset="0"/>
                <a:ea typeface="微软雅黑" charset="0"/>
              </a:endParaRPr>
            </a:p>
          </p:txBody>
        </p:sp>
      </p:grpSp>
      <p:sp>
        <p:nvSpPr>
          <p:cNvPr id="72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349271" y="1538638"/>
            <a:ext cx="2798315" cy="3581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spAutoFit/>
          </a:bodyPr>
          <a:lstStyle>
            <a:lvl1pPr>
              <a:defRPr sz="2400">
                <a:solidFill>
                  <a:srgbClr val="956D98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 algn="ctr"/>
            <a:r>
              <a:rPr lang="zh-CN" altLang="zh-CN" sz="2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规划</a:t>
            </a:r>
            <a:r>
              <a:rPr lang="zh-CN" altLang="en-US" sz="2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阶段</a:t>
            </a:r>
            <a:r>
              <a:rPr lang="en-US" altLang="zh-CN" sz="2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2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系统使用</a:t>
            </a:r>
            <a:endParaRPr lang="zh-CN" sz="2000" b="1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8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5420441" y="1538638"/>
            <a:ext cx="2973356" cy="3581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微软雅黑" charset="0"/>
                <a:ea typeface="微软雅黑" charset="0"/>
                <a:cs typeface="Barlow SemiBold"/>
              </a:defRPr>
            </a:lvl1pPr>
          </a:lstStyle>
          <a:p>
            <a:r>
              <a:rPr lang="zh-CN" altLang="en-US" dirty="0"/>
              <a:t>交付阶段</a:t>
            </a:r>
            <a:r>
              <a:rPr lang="en-US" altLang="zh-CN" dirty="0"/>
              <a:t>/</a:t>
            </a:r>
            <a:r>
              <a:rPr lang="zh-CN" altLang="en-US" dirty="0"/>
              <a:t>运行管理</a:t>
            </a:r>
            <a:endParaRPr lang="zh-CN" altLang="en-US" dirty="0"/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TABLE_ENDDRAG_ORIGIN_RECT" val="384*106"/>
  <p:tag name="TABLE_ENDDRAG_RECT" val="697*185*384*106"/>
</p:tagLst>
</file>

<file path=ppt/tags/tag2.xml><?xml version="1.0" encoding="utf-8"?>
<p:tagLst xmlns:p="http://schemas.openxmlformats.org/presentationml/2006/main">
  <p:tag name="TABLE_ENDDRAG_ORIGIN_RECT" val="384*106"/>
  <p:tag name="TABLE_ENDDRAG_RECT" val="697*185*384*106"/>
</p:tagLst>
</file>

<file path=ppt/tags/tag3.xml><?xml version="1.0" encoding="utf-8"?>
<p:tagLst xmlns:p="http://schemas.openxmlformats.org/presentationml/2006/main">
  <p:tag name="TABLE_ENDDRAG_ORIGIN_RECT" val="384*106"/>
  <p:tag name="TABLE_ENDDRAG_RECT" val="697*185*384*106"/>
</p:tagLst>
</file>

<file path=ppt/theme/theme1.xml><?xml version="1.0" encoding="utf-8"?>
<a:theme xmlns:a="http://schemas.openxmlformats.org/drawingml/2006/main" name="White">
  <a:themeElements>
    <a:clrScheme name="2020BR">
      <a:dk1>
        <a:srgbClr val="1B1E20"/>
      </a:dk1>
      <a:lt1>
        <a:srgbClr val="F7F5F4"/>
      </a:lt1>
      <a:dk2>
        <a:srgbClr val="8C9098"/>
      </a:dk2>
      <a:lt2>
        <a:srgbClr val="E3E1E4"/>
      </a:lt2>
      <a:accent1>
        <a:srgbClr val="00A1FF"/>
      </a:accent1>
      <a:accent2>
        <a:srgbClr val="3E5DBF"/>
      </a:accent2>
      <a:accent3>
        <a:srgbClr val="3A39A5"/>
      </a:accent3>
      <a:accent4>
        <a:srgbClr val="693285"/>
      </a:accent4>
      <a:accent5>
        <a:srgbClr val="CF0057"/>
      </a:accent5>
      <a:accent6>
        <a:srgbClr val="3C5DBF"/>
      </a:accent6>
      <a:hlink>
        <a:srgbClr val="3E5DBE"/>
      </a:hlink>
      <a:folHlink>
        <a:srgbClr val="3A3FA4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">
  <a:themeElements>
    <a:clrScheme name="2020BR">
      <a:dk1>
        <a:srgbClr val="1B1E20"/>
      </a:dk1>
      <a:lt1>
        <a:srgbClr val="F7F5F4"/>
      </a:lt1>
      <a:dk2>
        <a:srgbClr val="8C9098"/>
      </a:dk2>
      <a:lt2>
        <a:srgbClr val="E3E1E4"/>
      </a:lt2>
      <a:accent1>
        <a:srgbClr val="00A1FF"/>
      </a:accent1>
      <a:accent2>
        <a:srgbClr val="3E5DBF"/>
      </a:accent2>
      <a:accent3>
        <a:srgbClr val="3A39A5"/>
      </a:accent3>
      <a:accent4>
        <a:srgbClr val="693285"/>
      </a:accent4>
      <a:accent5>
        <a:srgbClr val="CF0057"/>
      </a:accent5>
      <a:accent6>
        <a:srgbClr val="3C5DBF"/>
      </a:accent6>
      <a:hlink>
        <a:srgbClr val="3E5DBE"/>
      </a:hlink>
      <a:folHlink>
        <a:srgbClr val="3A3FA4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5514</Words>
  <Application>WPS 表格</Application>
  <PresentationFormat>自定义</PresentationFormat>
  <Paragraphs>1435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64" baseType="lpstr">
      <vt:lpstr>Arial</vt:lpstr>
      <vt:lpstr>宋体</vt:lpstr>
      <vt:lpstr>Wingdings</vt:lpstr>
      <vt:lpstr>Helvetica Neue Medium</vt:lpstr>
      <vt:lpstr>Helvetica Neue</vt:lpstr>
      <vt:lpstr>Helvetica Neue Light</vt:lpstr>
      <vt:lpstr>Open Sans Bold</vt:lpstr>
      <vt:lpstr>Thonburi</vt:lpstr>
      <vt:lpstr>Open Sans</vt:lpstr>
      <vt:lpstr>苹方-简</vt:lpstr>
      <vt:lpstr>微软雅黑</vt:lpstr>
      <vt:lpstr>汉仪旗黑</vt:lpstr>
      <vt:lpstr>微软雅黑</vt:lpstr>
      <vt:lpstr>Alibaba PuHuiTi L</vt:lpstr>
      <vt:lpstr>Source Sans Pro</vt:lpstr>
      <vt:lpstr>阿里巴巴普惠体 Light</vt:lpstr>
      <vt:lpstr>Alibaba PuHuiTi R</vt:lpstr>
      <vt:lpstr>Open Sans Regular</vt:lpstr>
      <vt:lpstr>Calibri</vt:lpstr>
      <vt:lpstr>微软雅黑</vt:lpstr>
      <vt:lpstr>思源黑体 CN Regular</vt:lpstr>
      <vt:lpstr>思源黑体 CN Heavy</vt:lpstr>
      <vt:lpstr>Alibaba PuHuiTi B</vt:lpstr>
      <vt:lpstr>阿里巴巴普惠体</vt:lpstr>
      <vt:lpstr>微软雅黑 Light</vt:lpstr>
      <vt:lpstr>Helvetica</vt:lpstr>
      <vt:lpstr>Helvetica Neue</vt:lpstr>
      <vt:lpstr>汉仪书宋二KW</vt:lpstr>
      <vt:lpstr>Barlow Medium</vt:lpstr>
      <vt:lpstr>Alibaba PuHuiTi</vt:lpstr>
      <vt:lpstr>Barlow SemiBold</vt:lpstr>
      <vt:lpstr>Calibri</vt:lpstr>
      <vt:lpstr>宋体</vt:lpstr>
      <vt:lpstr>Microsoft Yahei</vt:lpstr>
      <vt:lpstr>Open Sans ExtraBold</vt:lpstr>
      <vt:lpstr>Arial Unicode MS</vt:lpstr>
      <vt:lpstr>等线</vt:lpstr>
      <vt:lpstr>汉仪中等线KW</vt:lpstr>
      <vt:lpstr>汉仪中黑KW</vt:lpstr>
      <vt:lpstr>White</vt:lpstr>
      <vt:lpstr>1_White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香宇</dc:creator>
  <cp:lastModifiedBy>大吕</cp:lastModifiedBy>
  <cp:revision>930</cp:revision>
  <dcterms:created xsi:type="dcterms:W3CDTF">2025-04-02T07:41:13Z</dcterms:created>
  <dcterms:modified xsi:type="dcterms:W3CDTF">2025-04-02T07:41:13Z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38C5752592D133F02D0BC46621DB4978_43</vt:lpwstr>
  </property>
  <property fmtid="{D5CDD505-2E9C-101B-9397-08002B2CF9AE}" pid="3" name="KSOProductBuildVer">
    <vt:lpwstr>2052-5.5.1.7991</vt:lpwstr>
  </property>
</Properties>
</file>